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89" r:id="rId3"/>
    <p:sldId id="512" r:id="rId4"/>
    <p:sldId id="513" r:id="rId5"/>
    <p:sldId id="514" r:id="rId6"/>
    <p:sldId id="516" r:id="rId7"/>
    <p:sldId id="515" r:id="rId8"/>
    <p:sldId id="517" r:id="rId9"/>
    <p:sldId id="518" r:id="rId10"/>
    <p:sldId id="333" r:id="rId11"/>
    <p:sldId id="302" r:id="rId12"/>
    <p:sldId id="339" r:id="rId13"/>
    <p:sldId id="554" r:id="rId14"/>
    <p:sldId id="519" r:id="rId15"/>
    <p:sldId id="526" r:id="rId16"/>
    <p:sldId id="545" r:id="rId17"/>
    <p:sldId id="527" r:id="rId18"/>
    <p:sldId id="529" r:id="rId19"/>
    <p:sldId id="528" r:id="rId20"/>
    <p:sldId id="530" r:id="rId21"/>
    <p:sldId id="532" r:id="rId22"/>
    <p:sldId id="531" r:id="rId23"/>
    <p:sldId id="533" r:id="rId24"/>
    <p:sldId id="534" r:id="rId25"/>
    <p:sldId id="535" r:id="rId26"/>
    <p:sldId id="536" r:id="rId27"/>
    <p:sldId id="537" r:id="rId28"/>
    <p:sldId id="538" r:id="rId29"/>
    <p:sldId id="539" r:id="rId30"/>
    <p:sldId id="540" r:id="rId31"/>
    <p:sldId id="541" r:id="rId32"/>
    <p:sldId id="542" r:id="rId33"/>
    <p:sldId id="543" r:id="rId34"/>
    <p:sldId id="544" r:id="rId35"/>
    <p:sldId id="521" r:id="rId36"/>
    <p:sldId id="522" r:id="rId37"/>
    <p:sldId id="520" r:id="rId38"/>
    <p:sldId id="303" r:id="rId39"/>
    <p:sldId id="304" r:id="rId40"/>
    <p:sldId id="524" r:id="rId41"/>
    <p:sldId id="525" r:id="rId42"/>
    <p:sldId id="546" r:id="rId43"/>
    <p:sldId id="547" r:id="rId44"/>
    <p:sldId id="548" r:id="rId45"/>
    <p:sldId id="549" r:id="rId46"/>
    <p:sldId id="550" r:id="rId47"/>
    <p:sldId id="551" r:id="rId48"/>
    <p:sldId id="552" r:id="rId49"/>
    <p:sldId id="472" r:id="rId50"/>
    <p:sldId id="270" r:id="rId51"/>
    <p:sldId id="55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ia Bielov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EFF"/>
    <a:srgbClr val="DF6D67"/>
    <a:srgbClr val="FF4B4B"/>
    <a:srgbClr val="29D5CF"/>
    <a:srgbClr val="3CB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72"/>
    <p:restoredTop sz="87084"/>
  </p:normalViewPr>
  <p:slideViewPr>
    <p:cSldViewPr snapToGrid="0" snapToObjects="1" showGuides="1">
      <p:cViewPr varScale="1">
        <p:scale>
          <a:sx n="109" d="100"/>
          <a:sy n="109" d="100"/>
        </p:scale>
        <p:origin x="784" y="184"/>
      </p:cViewPr>
      <p:guideLst>
        <p:guide orient="horz" pos="2232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EE2DB-DFE7-8042-A17B-950DAD0C4565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9F49A-9140-1E48-A01F-36CFD0A79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8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7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10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B609D-0094-4771-AB00-12801EA034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71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B609D-0094-4771-AB00-12801EA034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646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B609D-0094-4771-AB00-12801EA034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918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B609D-0094-4771-AB00-12801EA0344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776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09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469B9-0EFC-F245-A254-C2983DD791E5}" type="datetime1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6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E99A-D4A0-3247-9DBA-782027DB5F95}" type="datetime1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0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58ED7-79CD-D14D-8F6A-408B26A56137}" type="datetime1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7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DFB4-ECF1-6D44-97C0-03708AC6E76E}" type="datetime1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83D48-3DDA-D341-B694-8F9859FCFA32}" type="datetime1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E58C-FB58-044D-9E7D-ED8A801FA261}" type="datetime1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027D4-0606-914A-AFCE-12C9EB884903}" type="datetime1">
              <a:rPr lang="en-US" smtClean="0"/>
              <a:t>10/8/20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1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24684-CC82-FB4D-A2E3-BA56F1183612}" type="datetime1">
              <a:rPr lang="en-US" smtClean="0"/>
              <a:t>10/8/20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5626C-B439-9E40-9B59-21489AFC7BB2}" type="datetime1">
              <a:rPr lang="en-US" smtClean="0"/>
              <a:t>10/8/20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A8081-DEA2-084B-8C0A-0821215157A9}" type="datetime1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7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1415-12EB-704B-A992-59C53DE3FC19}" type="datetime1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A3E24-B6AC-D148-A36B-6EE6BED9C349}" type="datetime1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3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gbRJPa9d-VU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12" Type="http://schemas.openxmlformats.org/officeDocument/2006/relationships/image" Target="../media/image15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1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13.svg"/><Relationship Id="rId9" Type="http://schemas.openxmlformats.org/officeDocument/2006/relationships/image" Target="../media/image42.png"/><Relationship Id="rId14" Type="http://schemas.openxmlformats.org/officeDocument/2006/relationships/image" Target="../media/image1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20.png"/><Relationship Id="rId3" Type="http://schemas.openxmlformats.org/officeDocument/2006/relationships/image" Target="../media/image16.png"/><Relationship Id="rId7" Type="http://schemas.openxmlformats.org/officeDocument/2006/relationships/image" Target="../media/image290.pn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00.png"/><Relationship Id="rId5" Type="http://schemas.openxmlformats.org/officeDocument/2006/relationships/image" Target="../media/image270.png"/><Relationship Id="rId15" Type="http://schemas.openxmlformats.org/officeDocument/2006/relationships/image" Target="../media/image43.svg"/><Relationship Id="rId10" Type="http://schemas.openxmlformats.org/officeDocument/2006/relationships/image" Target="../media/image37.PNG"/><Relationship Id="rId4" Type="http://schemas.openxmlformats.org/officeDocument/2006/relationships/image" Target="../media/image17.svg"/><Relationship Id="rId9" Type="http://schemas.openxmlformats.org/officeDocument/2006/relationships/image" Target="../media/image13.svg"/><Relationship Id="rId1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jakubkonecny.com/files/2018-01_UW_Federated_Learning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jakubkonecny.com/files/2018-01_UW_Federated_Learning.pdf" TargetMode="External"/><Relationship Id="rId2" Type="http://schemas.openxmlformats.org/officeDocument/2006/relationships/hyperlink" Target="https://federated.with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www.tensorflow.org/federated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6E083F-5029-F94C-8E49-E45718ECB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77" y="1122363"/>
            <a:ext cx="11841115" cy="23876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CSC 533: Privacy in the Digital Age (Fall 2020)</a:t>
            </a:r>
            <a:b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b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Lecture 15: </a:t>
            </a:r>
            <a:r>
              <a:rPr 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Federated Learning</a:t>
            </a:r>
            <a:br>
              <a:rPr 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2769" y="4273761"/>
            <a:ext cx="414775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Helvetica Neue" charset="0"/>
                <a:ea typeface="Helvetica Neue" charset="0"/>
                <a:cs typeface="Helvetica Neue" charset="0"/>
              </a:rPr>
              <a:t>Anupam Das</a:t>
            </a:r>
          </a:p>
          <a:p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Oct. 8, 2020</a:t>
            </a:r>
          </a:p>
        </p:txBody>
      </p:sp>
      <p:pic>
        <p:nvPicPr>
          <p:cNvPr id="1026" name="Picture 2" descr="mage result for ncsu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873" y="3835741"/>
            <a:ext cx="4563920" cy="21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57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230E-F299-41A2-A740-44464039F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388" y="12106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/ Federated Learning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 descr="services">
            <a:extLst>
              <a:ext uri="{FF2B5EF4-FFF2-40B4-BE49-F238E27FC236}">
                <a16:creationId xmlns:a16="http://schemas.microsoft.com/office/drawing/2014/main" id="{A1E2B924-1C76-468D-971B-5DD76658CFE1}"/>
              </a:ext>
            </a:extLst>
          </p:cNvPr>
          <p:cNvGrpSpPr/>
          <p:nvPr/>
        </p:nvGrpSpPr>
        <p:grpSpPr>
          <a:xfrm>
            <a:off x="1081398" y="1734745"/>
            <a:ext cx="2569750" cy="2200839"/>
            <a:chOff x="1081398" y="1734745"/>
            <a:chExt cx="2569750" cy="2200839"/>
          </a:xfrm>
        </p:grpSpPr>
        <p:pic>
          <p:nvPicPr>
            <p:cNvPr id="6" name="Picture 5" descr="google service">
              <a:extLst>
                <a:ext uri="{FF2B5EF4-FFF2-40B4-BE49-F238E27FC236}">
                  <a16:creationId xmlns:a16="http://schemas.microsoft.com/office/drawing/2014/main" id="{33B5778E-53B4-40D6-A36F-A69C209AD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398" y="1734745"/>
              <a:ext cx="940094" cy="940094"/>
            </a:xfrm>
            <a:prstGeom prst="rect">
              <a:avLst/>
            </a:prstGeom>
          </p:spPr>
        </p:pic>
        <p:pic>
          <p:nvPicPr>
            <p:cNvPr id="8" name="Picture 7" descr="google service">
              <a:extLst>
                <a:ext uri="{FF2B5EF4-FFF2-40B4-BE49-F238E27FC236}">
                  <a16:creationId xmlns:a16="http://schemas.microsoft.com/office/drawing/2014/main" id="{586D2D7E-D065-4BCD-A3D6-C7AD1D752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398" y="2984992"/>
              <a:ext cx="940093" cy="9400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B12B96-4FB9-4D1D-AD7A-DF1D01355E8D}"/>
                </a:ext>
              </a:extLst>
            </p:cNvPr>
            <p:cNvSpPr txBox="1"/>
            <p:nvPr/>
          </p:nvSpPr>
          <p:spPr>
            <a:xfrm>
              <a:off x="2020441" y="3104587"/>
              <a:ext cx="16307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/>
                <a:t>Tensorflow</a:t>
              </a:r>
              <a:r>
                <a:rPr lang="en-US" altLang="zh-CN" sz="2400" dirty="0"/>
                <a:t> Federated</a:t>
              </a:r>
              <a:endParaRPr lang="zh-CN" altLang="en-US" sz="2400" dirty="0"/>
            </a:p>
          </p:txBody>
        </p:sp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7E2BA409-A201-4EAE-AEAD-23A99CC93E6E}"/>
                </a:ext>
              </a:extLst>
            </p:cNvPr>
            <p:cNvSpPr txBox="1"/>
            <p:nvPr/>
          </p:nvSpPr>
          <p:spPr>
            <a:xfrm>
              <a:off x="2016974" y="2127869"/>
              <a:ext cx="1439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/>
                <a:t>Gboard</a:t>
              </a:r>
              <a:endParaRPr lang="zh-CN" altLang="en-US" dirty="0"/>
            </a:p>
          </p:txBody>
        </p:sp>
      </p:grpSp>
      <p:grpSp>
        <p:nvGrpSpPr>
          <p:cNvPr id="284" name="Group 283" descr="server">
            <a:extLst>
              <a:ext uri="{FF2B5EF4-FFF2-40B4-BE49-F238E27FC236}">
                <a16:creationId xmlns:a16="http://schemas.microsoft.com/office/drawing/2014/main" id="{ADC83820-B0C1-4B32-9CF3-37520E21EF1D}"/>
              </a:ext>
            </a:extLst>
          </p:cNvPr>
          <p:cNvGrpSpPr/>
          <p:nvPr/>
        </p:nvGrpSpPr>
        <p:grpSpPr>
          <a:xfrm>
            <a:off x="5476606" y="1770829"/>
            <a:ext cx="2292134" cy="2269402"/>
            <a:chOff x="5333734" y="1690688"/>
            <a:chExt cx="2292134" cy="2269402"/>
          </a:xfrm>
        </p:grpSpPr>
        <p:pic>
          <p:nvPicPr>
            <p:cNvPr id="285" name="Picture 284" descr="server">
              <a:extLst>
                <a:ext uri="{FF2B5EF4-FFF2-40B4-BE49-F238E27FC236}">
                  <a16:creationId xmlns:a16="http://schemas.microsoft.com/office/drawing/2014/main" id="{CA0EE93B-0441-4478-8C57-AB285994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214" y="1690688"/>
              <a:ext cx="1964654" cy="2269402"/>
            </a:xfrm>
            <a:prstGeom prst="rect">
              <a:avLst/>
            </a:prstGeom>
          </p:spPr>
        </p:pic>
        <p:pic>
          <p:nvPicPr>
            <p:cNvPr id="287" name="Graphic 286" descr="Brain">
              <a:extLst>
                <a:ext uri="{FF2B5EF4-FFF2-40B4-BE49-F238E27FC236}">
                  <a16:creationId xmlns:a16="http://schemas.microsoft.com/office/drawing/2014/main" id="{AE296FB1-2003-46C1-B94D-0964A0EA4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33734" y="2027292"/>
              <a:ext cx="1026686" cy="1026686"/>
            </a:xfrm>
            <a:prstGeom prst="rect">
              <a:avLst/>
            </a:prstGeom>
          </p:spPr>
        </p:pic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3E16A128-9AC5-4ECC-8CB2-AA677FED0D90}"/>
                </a:ext>
              </a:extLst>
            </p:cNvPr>
            <p:cNvSpPr txBox="1"/>
            <p:nvPr/>
          </p:nvSpPr>
          <p:spPr>
            <a:xfrm>
              <a:off x="5333734" y="1812472"/>
              <a:ext cx="9144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cs typeface="Calibri" panose="020F0502020204030204" pitchFamily="34" charset="0"/>
                </a:rPr>
                <a:t>Server</a:t>
              </a:r>
              <a:endParaRPr lang="zh-CN" altLang="en-US" sz="2000" b="1" dirty="0">
                <a:cs typeface="Calibri" panose="020F0502020204030204" pitchFamily="34" charset="0"/>
              </a:endParaRP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FC7644DC-164E-4ACC-BF90-7E9BACC8414B}"/>
              </a:ext>
            </a:extLst>
          </p:cNvPr>
          <p:cNvSpPr txBox="1"/>
          <p:nvPr/>
        </p:nvSpPr>
        <p:spPr>
          <a:xfrm>
            <a:off x="7248345" y="1690688"/>
            <a:ext cx="4432935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Multiple clients want to collaboratively train a model</a:t>
            </a:r>
          </a:p>
        </p:txBody>
      </p:sp>
      <p:pic>
        <p:nvPicPr>
          <p:cNvPr id="5" name="Graphic 4" descr="Smartphone&#10;">
            <a:extLst>
              <a:ext uri="{FF2B5EF4-FFF2-40B4-BE49-F238E27FC236}">
                <a16:creationId xmlns:a16="http://schemas.microsoft.com/office/drawing/2014/main" id="{D85C0638-C379-44EB-8CCF-D5C1432F9D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1526" y="4788209"/>
            <a:ext cx="914400" cy="914400"/>
          </a:xfrm>
          <a:prstGeom prst="rect">
            <a:avLst/>
          </a:prstGeom>
        </p:spPr>
      </p:pic>
      <p:pic>
        <p:nvPicPr>
          <p:cNvPr id="153" name="Graphic 152" descr="Smartphone&#10;">
            <a:extLst>
              <a:ext uri="{FF2B5EF4-FFF2-40B4-BE49-F238E27FC236}">
                <a16:creationId xmlns:a16="http://schemas.microsoft.com/office/drawing/2014/main" id="{3B51AC3F-2055-4C30-B095-A48A92F5BF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42788" y="4788209"/>
            <a:ext cx="914400" cy="914400"/>
          </a:xfrm>
          <a:prstGeom prst="rect">
            <a:avLst/>
          </a:prstGeom>
        </p:spPr>
      </p:pic>
      <p:pic>
        <p:nvPicPr>
          <p:cNvPr id="155" name="Graphic 154" descr="Smartphone&#10;">
            <a:extLst>
              <a:ext uri="{FF2B5EF4-FFF2-40B4-BE49-F238E27FC236}">
                <a16:creationId xmlns:a16="http://schemas.microsoft.com/office/drawing/2014/main" id="{11B63F52-EDCD-4333-8882-0CB5D1B2C1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94050" y="4788209"/>
            <a:ext cx="914400" cy="914400"/>
          </a:xfrm>
          <a:prstGeom prst="rect">
            <a:avLst/>
          </a:prstGeom>
        </p:spPr>
      </p:pic>
      <p:pic>
        <p:nvPicPr>
          <p:cNvPr id="157" name="Graphic 156" descr="Smartphone&#10;">
            <a:extLst>
              <a:ext uri="{FF2B5EF4-FFF2-40B4-BE49-F238E27FC236}">
                <a16:creationId xmlns:a16="http://schemas.microsoft.com/office/drawing/2014/main" id="{6FAC8535-54EA-41F3-BD5D-9957FF8A95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60304" y="4788209"/>
            <a:ext cx="914400" cy="914400"/>
          </a:xfrm>
          <a:prstGeom prst="rect">
            <a:avLst/>
          </a:prstGeom>
        </p:spPr>
      </p:pic>
      <p:pic>
        <p:nvPicPr>
          <p:cNvPr id="168" name="Graphic 167" descr="Smartphone&#10;">
            <a:extLst>
              <a:ext uri="{FF2B5EF4-FFF2-40B4-BE49-F238E27FC236}">
                <a16:creationId xmlns:a16="http://schemas.microsoft.com/office/drawing/2014/main" id="{F0AB2534-5961-4646-BCA6-B1CEF05C6F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63061" y="4788209"/>
            <a:ext cx="670338" cy="670338"/>
          </a:xfrm>
          <a:prstGeom prst="rect">
            <a:avLst/>
          </a:prstGeom>
        </p:spPr>
      </p:pic>
      <p:pic>
        <p:nvPicPr>
          <p:cNvPr id="169" name="Graphic 168" descr="Smartphone&#10;">
            <a:extLst>
              <a:ext uri="{FF2B5EF4-FFF2-40B4-BE49-F238E27FC236}">
                <a16:creationId xmlns:a16="http://schemas.microsoft.com/office/drawing/2014/main" id="{9A0AF009-12E3-4620-BD66-EFDF8B18BA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16861" y="4788209"/>
            <a:ext cx="670338" cy="670338"/>
          </a:xfrm>
          <a:prstGeom prst="rect">
            <a:avLst/>
          </a:prstGeom>
        </p:spPr>
      </p:pic>
      <p:pic>
        <p:nvPicPr>
          <p:cNvPr id="170" name="Graphic 169" descr="Smartphone&#10;">
            <a:extLst>
              <a:ext uri="{FF2B5EF4-FFF2-40B4-BE49-F238E27FC236}">
                <a16:creationId xmlns:a16="http://schemas.microsoft.com/office/drawing/2014/main" id="{4FC70719-B0D6-40F1-A4DE-9CC70DDD1C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68123" y="4788209"/>
            <a:ext cx="670338" cy="670338"/>
          </a:xfrm>
          <a:prstGeom prst="rect">
            <a:avLst/>
          </a:prstGeom>
        </p:spPr>
      </p:pic>
      <p:pic>
        <p:nvPicPr>
          <p:cNvPr id="171" name="Graphic 170" descr="Smartphone&#10;">
            <a:extLst>
              <a:ext uri="{FF2B5EF4-FFF2-40B4-BE49-F238E27FC236}">
                <a16:creationId xmlns:a16="http://schemas.microsoft.com/office/drawing/2014/main" id="{36A40792-507F-441D-859A-C3A5A2F9A4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4377" y="4788209"/>
            <a:ext cx="670338" cy="670338"/>
          </a:xfrm>
          <a:prstGeom prst="rect">
            <a:avLst/>
          </a:prstGeom>
        </p:spPr>
      </p:pic>
      <p:grpSp>
        <p:nvGrpSpPr>
          <p:cNvPr id="159" name="Group 158" descr="ML model">
            <a:extLst>
              <a:ext uri="{FF2B5EF4-FFF2-40B4-BE49-F238E27FC236}">
                <a16:creationId xmlns:a16="http://schemas.microsoft.com/office/drawing/2014/main" id="{6224B81C-4104-4DD7-8063-1EF3E82FFAE1}"/>
              </a:ext>
            </a:extLst>
          </p:cNvPr>
          <p:cNvGrpSpPr/>
          <p:nvPr/>
        </p:nvGrpSpPr>
        <p:grpSpPr>
          <a:xfrm>
            <a:off x="5336639" y="2913551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165" name="Rectangle: Rounded Corners 4">
              <a:extLst>
                <a:ext uri="{FF2B5EF4-FFF2-40B4-BE49-F238E27FC236}">
                  <a16:creationId xmlns:a16="http://schemas.microsoft.com/office/drawing/2014/main" id="{DBA0C442-3CA2-4C2E-A35E-D74D88CF1E7B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F0083B6-917D-4471-BB97-DB7570CA47A5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0EB8913-6E59-4B67-B1C4-25C5372AA4BB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25A1161-2A66-42E3-B2FE-0B4C26251A22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4A9F11A3-83B4-402E-976B-DA01EDAEB034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184C12E-BE5B-4CE8-9519-38490C5AC025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32C5DF8-50EA-4BF6-9E7C-470658F5BA60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48431E5A-B42C-447A-8033-B2F19D2BA0D3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D0987C0-5FFE-4C21-A3A6-C973001B74ED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42795C8-F9A4-4510-8FA4-5DEDF9A522DE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7A54102D-A128-4763-A9CE-F9569FC07E4B}"/>
                </a:ext>
              </a:extLst>
            </p:cNvPr>
            <p:cNvCxnSpPr>
              <a:cxnSpLocks/>
              <a:stCxn id="166" idx="0"/>
              <a:endCxn id="173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B1CA625C-87FB-4364-881A-87943693F85A}"/>
                </a:ext>
              </a:extLst>
            </p:cNvPr>
            <p:cNvCxnSpPr>
              <a:cxnSpLocks/>
              <a:stCxn id="166" idx="0"/>
              <a:endCxn id="174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562B0D8-3147-4634-B98E-045E21632E10}"/>
                </a:ext>
              </a:extLst>
            </p:cNvPr>
            <p:cNvCxnSpPr>
              <a:cxnSpLocks/>
              <a:stCxn id="166" idx="0"/>
              <a:endCxn id="175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45BB5F32-280F-446E-8A56-3C222AFB0C36}"/>
                </a:ext>
              </a:extLst>
            </p:cNvPr>
            <p:cNvCxnSpPr>
              <a:cxnSpLocks/>
              <a:stCxn id="166" idx="0"/>
              <a:endCxn id="176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BEBEB981-3568-43A9-8042-D8E5A2E20CEC}"/>
                </a:ext>
              </a:extLst>
            </p:cNvPr>
            <p:cNvCxnSpPr>
              <a:cxnSpLocks/>
              <a:stCxn id="167" idx="0"/>
              <a:endCxn id="173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D14E0568-8DD0-4A8F-81CD-518BDE01F73A}"/>
                </a:ext>
              </a:extLst>
            </p:cNvPr>
            <p:cNvCxnSpPr>
              <a:cxnSpLocks/>
              <a:stCxn id="167" idx="0"/>
              <a:endCxn id="174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3016AB22-C9F7-4AAA-9028-664765B13E0F}"/>
                </a:ext>
              </a:extLst>
            </p:cNvPr>
            <p:cNvCxnSpPr>
              <a:cxnSpLocks/>
              <a:stCxn id="167" idx="0"/>
              <a:endCxn id="175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F7ACF85-A8FD-4800-8305-3CF3FE8E7AE6}"/>
                </a:ext>
              </a:extLst>
            </p:cNvPr>
            <p:cNvCxnSpPr>
              <a:cxnSpLocks/>
              <a:stCxn id="167" idx="0"/>
              <a:endCxn id="176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BE39B3EA-BABF-4ABE-AC98-D4EFF7D4F7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AFFE3E73-7186-40C2-BDD5-450ED945EE06}"/>
                </a:ext>
              </a:extLst>
            </p:cNvPr>
            <p:cNvCxnSpPr>
              <a:cxnSpLocks/>
              <a:stCxn id="172" idx="0"/>
              <a:endCxn id="174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55420CEB-E9D1-4CEF-89F8-0B4AB9F4318B}"/>
                </a:ext>
              </a:extLst>
            </p:cNvPr>
            <p:cNvCxnSpPr>
              <a:cxnSpLocks/>
              <a:stCxn id="172" idx="0"/>
              <a:endCxn id="175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E520B91D-421E-42C1-AB5F-CD69786C4585}"/>
                </a:ext>
              </a:extLst>
            </p:cNvPr>
            <p:cNvCxnSpPr>
              <a:cxnSpLocks/>
              <a:stCxn id="172" idx="0"/>
              <a:endCxn id="176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FA0F4802-E796-4B6A-B78B-39DC6A7A5DDC}"/>
                </a:ext>
              </a:extLst>
            </p:cNvPr>
            <p:cNvCxnSpPr>
              <a:cxnSpLocks/>
              <a:stCxn id="173" idx="0"/>
              <a:endCxn id="177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A7B79EC3-B3BF-452E-B6CA-EA2968E34ABC}"/>
                </a:ext>
              </a:extLst>
            </p:cNvPr>
            <p:cNvCxnSpPr>
              <a:cxnSpLocks/>
              <a:stCxn id="173" idx="0"/>
              <a:endCxn id="178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D9ABC286-7B62-4879-8942-77FD84BD5710}"/>
                </a:ext>
              </a:extLst>
            </p:cNvPr>
            <p:cNvCxnSpPr>
              <a:cxnSpLocks/>
              <a:stCxn id="174" idx="0"/>
              <a:endCxn id="177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7277A414-8898-4460-9790-4A98D5018586}"/>
                </a:ext>
              </a:extLst>
            </p:cNvPr>
            <p:cNvCxnSpPr>
              <a:cxnSpLocks/>
              <a:stCxn id="175" idx="0"/>
              <a:endCxn id="177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2D47FCD4-D0FE-4149-8DB7-1CF396722008}"/>
                </a:ext>
              </a:extLst>
            </p:cNvPr>
            <p:cNvCxnSpPr>
              <a:cxnSpLocks/>
              <a:stCxn id="176" idx="0"/>
              <a:endCxn id="177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EA4B8BF3-927C-48F5-A321-F944789ECAC8}"/>
                </a:ext>
              </a:extLst>
            </p:cNvPr>
            <p:cNvCxnSpPr>
              <a:cxnSpLocks/>
              <a:stCxn id="174" idx="0"/>
              <a:endCxn id="178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ABEDEAE3-1274-450F-BBA6-A87E6A73D066}"/>
                </a:ext>
              </a:extLst>
            </p:cNvPr>
            <p:cNvCxnSpPr>
              <a:cxnSpLocks/>
              <a:stCxn id="175" idx="0"/>
              <a:endCxn id="178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3FB6E60C-9569-4AAA-8051-D7C48EDB4113}"/>
                </a:ext>
              </a:extLst>
            </p:cNvPr>
            <p:cNvCxnSpPr>
              <a:cxnSpLocks/>
              <a:stCxn id="176" idx="0"/>
              <a:endCxn id="178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99" name="Group 198" descr="ML model">
            <a:extLst>
              <a:ext uri="{FF2B5EF4-FFF2-40B4-BE49-F238E27FC236}">
                <a16:creationId xmlns:a16="http://schemas.microsoft.com/office/drawing/2014/main" id="{0034E3D4-388F-4C44-BC92-61E0CBF4719B}"/>
              </a:ext>
            </a:extLst>
          </p:cNvPr>
          <p:cNvGrpSpPr/>
          <p:nvPr/>
        </p:nvGrpSpPr>
        <p:grpSpPr>
          <a:xfrm>
            <a:off x="5335584" y="2911183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200" name="Rectangle: Rounded Corners 4">
              <a:extLst>
                <a:ext uri="{FF2B5EF4-FFF2-40B4-BE49-F238E27FC236}">
                  <a16:creationId xmlns:a16="http://schemas.microsoft.com/office/drawing/2014/main" id="{D3F9BA8D-F47C-4617-A377-F1EE39CAEAEF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F26E913-46A7-4FFA-A330-6168F0F1917D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B8C176B-A220-48DD-9E25-29817BAF8CAB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04A641D-FA49-45C5-BBE4-725F57ED1158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538B5DCC-7E6A-4353-A5D9-BAF0F508C17D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5F7AE94B-B94D-4D18-93EE-836591A402B0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68F446F-2925-435F-9F42-CA01730B16AA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2F18D69-A7E4-4505-AF47-37C03F1EDEF6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77E866A-42C2-4A3D-8687-A3E6D3D6F5A5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C2F28-7EA5-462E-9FA8-2BE1DE98206B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BFADDE23-83EE-4841-A82D-E5836B5AE748}"/>
                </a:ext>
              </a:extLst>
            </p:cNvPr>
            <p:cNvCxnSpPr>
              <a:cxnSpLocks/>
              <a:stCxn id="201" idx="0"/>
              <a:endCxn id="204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05382BB0-A001-470C-89AC-34357593F04F}"/>
                </a:ext>
              </a:extLst>
            </p:cNvPr>
            <p:cNvCxnSpPr>
              <a:cxnSpLocks/>
              <a:stCxn id="201" idx="0"/>
              <a:endCxn id="205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A866AB53-F056-4E9E-A032-EB04B7262159}"/>
                </a:ext>
              </a:extLst>
            </p:cNvPr>
            <p:cNvCxnSpPr>
              <a:cxnSpLocks/>
              <a:stCxn id="201" idx="0"/>
              <a:endCxn id="206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BB53E7C5-8C04-48B9-844D-C10DC47DE54C}"/>
                </a:ext>
              </a:extLst>
            </p:cNvPr>
            <p:cNvCxnSpPr>
              <a:cxnSpLocks/>
              <a:stCxn id="201" idx="0"/>
              <a:endCxn id="207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F11DC680-060E-43DC-A70E-321808E18A9E}"/>
                </a:ext>
              </a:extLst>
            </p:cNvPr>
            <p:cNvCxnSpPr>
              <a:cxnSpLocks/>
              <a:stCxn id="202" idx="0"/>
              <a:endCxn id="204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CDD1E288-4147-4F0E-8ACA-52F44D195766}"/>
                </a:ext>
              </a:extLst>
            </p:cNvPr>
            <p:cNvCxnSpPr>
              <a:cxnSpLocks/>
              <a:stCxn id="202" idx="0"/>
              <a:endCxn id="205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4E1EA1D1-C9FE-445A-A833-030F4EABFE96}"/>
                </a:ext>
              </a:extLst>
            </p:cNvPr>
            <p:cNvCxnSpPr>
              <a:cxnSpLocks/>
              <a:stCxn id="202" idx="0"/>
              <a:endCxn id="206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823A4791-2A0C-4825-B26E-009E3240CB21}"/>
                </a:ext>
              </a:extLst>
            </p:cNvPr>
            <p:cNvCxnSpPr>
              <a:cxnSpLocks/>
              <a:stCxn id="202" idx="0"/>
              <a:endCxn id="207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C5EC7DBA-7B93-4961-8B00-4D761C99B2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6D41EC23-5BB0-4456-A165-10A7BE8FD6AD}"/>
                </a:ext>
              </a:extLst>
            </p:cNvPr>
            <p:cNvCxnSpPr>
              <a:cxnSpLocks/>
              <a:stCxn id="203" idx="0"/>
              <a:endCxn id="205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7634AB7B-4A24-4334-BF1F-083FC16FCC6B}"/>
                </a:ext>
              </a:extLst>
            </p:cNvPr>
            <p:cNvCxnSpPr>
              <a:cxnSpLocks/>
              <a:stCxn id="203" idx="0"/>
              <a:endCxn id="206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DD9CA868-FC87-4A33-8908-0F8156D4F222}"/>
                </a:ext>
              </a:extLst>
            </p:cNvPr>
            <p:cNvCxnSpPr>
              <a:cxnSpLocks/>
              <a:stCxn id="203" idx="0"/>
              <a:endCxn id="207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A63BA7C5-61E2-4A98-A89B-5F0937BD0267}"/>
                </a:ext>
              </a:extLst>
            </p:cNvPr>
            <p:cNvCxnSpPr>
              <a:cxnSpLocks/>
              <a:stCxn id="204" idx="0"/>
              <a:endCxn id="208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EC80F852-0C01-4862-B6F1-47F77BB28CB6}"/>
                </a:ext>
              </a:extLst>
            </p:cNvPr>
            <p:cNvCxnSpPr>
              <a:cxnSpLocks/>
              <a:stCxn id="204" idx="0"/>
              <a:endCxn id="209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63863FBE-9684-4AA9-B59E-D51313CC83D1}"/>
                </a:ext>
              </a:extLst>
            </p:cNvPr>
            <p:cNvCxnSpPr>
              <a:cxnSpLocks/>
              <a:stCxn id="205" idx="0"/>
              <a:endCxn id="208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5F45C431-FB83-466D-AEFA-AB6A13C1717D}"/>
                </a:ext>
              </a:extLst>
            </p:cNvPr>
            <p:cNvCxnSpPr>
              <a:cxnSpLocks/>
              <a:stCxn id="206" idx="0"/>
              <a:endCxn id="208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95BBE666-C883-4255-8867-CE7751D65365}"/>
                </a:ext>
              </a:extLst>
            </p:cNvPr>
            <p:cNvCxnSpPr>
              <a:cxnSpLocks/>
              <a:stCxn id="207" idx="0"/>
              <a:endCxn id="208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30546415-01C3-42C1-AC38-1DB336B506F6}"/>
                </a:ext>
              </a:extLst>
            </p:cNvPr>
            <p:cNvCxnSpPr>
              <a:cxnSpLocks/>
              <a:stCxn id="205" idx="0"/>
              <a:endCxn id="209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1115CBB-223B-4DBE-AF95-8075814D3818}"/>
                </a:ext>
              </a:extLst>
            </p:cNvPr>
            <p:cNvCxnSpPr>
              <a:cxnSpLocks/>
              <a:stCxn id="206" idx="0"/>
              <a:endCxn id="209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FA5054F9-87BC-465B-ACFD-11730BE17DCE}"/>
                </a:ext>
              </a:extLst>
            </p:cNvPr>
            <p:cNvCxnSpPr>
              <a:cxnSpLocks/>
              <a:stCxn id="207" idx="0"/>
              <a:endCxn id="209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30" name="Group 229" descr="data&#10;">
            <a:extLst>
              <a:ext uri="{FF2B5EF4-FFF2-40B4-BE49-F238E27FC236}">
                <a16:creationId xmlns:a16="http://schemas.microsoft.com/office/drawing/2014/main" id="{690B8B2C-0F3E-41F6-8713-941E3C15B223}"/>
              </a:ext>
            </a:extLst>
          </p:cNvPr>
          <p:cNvGrpSpPr/>
          <p:nvPr/>
        </p:nvGrpSpPr>
        <p:grpSpPr>
          <a:xfrm>
            <a:off x="5335219" y="2919034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231" name="Rectangle: Rounded Corners 4">
              <a:extLst>
                <a:ext uri="{FF2B5EF4-FFF2-40B4-BE49-F238E27FC236}">
                  <a16:creationId xmlns:a16="http://schemas.microsoft.com/office/drawing/2014/main" id="{15784C0E-A535-4E5C-8768-D9E5D858A5E7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D2309EB5-AC84-4C21-97BF-8227DCB752A0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7F752126-87B1-4C74-8416-8CAC155485C6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9F92E1DE-CD8D-4BF5-B8C4-7AE14355A01A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F53DF0D-0D82-453B-B73C-2E887B7B724F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64AF508F-14A1-4FC0-B218-E734C8C5243A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B4D0E0F7-8225-4117-9288-9A5458264DB1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FC606858-1252-42B9-A6B5-1E5F0927000D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A97E368D-9DB3-4338-87AD-21D598D0D6D1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F4B49172-2063-4F68-9B0C-9B747D62D718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676FBBA0-2235-4BD8-9C54-E30E0675A115}"/>
                </a:ext>
              </a:extLst>
            </p:cNvPr>
            <p:cNvCxnSpPr>
              <a:cxnSpLocks/>
              <a:stCxn id="232" idx="0"/>
              <a:endCxn id="235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0DBDFFEB-533C-4961-997B-B6BA76F45A4C}"/>
                </a:ext>
              </a:extLst>
            </p:cNvPr>
            <p:cNvCxnSpPr>
              <a:cxnSpLocks/>
              <a:stCxn id="232" idx="0"/>
              <a:endCxn id="236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FAAB65F1-CD60-4172-B79C-BB3428030264}"/>
                </a:ext>
              </a:extLst>
            </p:cNvPr>
            <p:cNvCxnSpPr>
              <a:cxnSpLocks/>
              <a:stCxn id="232" idx="0"/>
              <a:endCxn id="237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8EEFCD1F-97E9-48E4-B47C-2D3694AA5CE6}"/>
                </a:ext>
              </a:extLst>
            </p:cNvPr>
            <p:cNvCxnSpPr>
              <a:cxnSpLocks/>
              <a:stCxn id="232" idx="0"/>
              <a:endCxn id="238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F4BC0B56-14DC-4103-BE3D-3E98F8B78971}"/>
                </a:ext>
              </a:extLst>
            </p:cNvPr>
            <p:cNvCxnSpPr>
              <a:cxnSpLocks/>
              <a:stCxn id="233" idx="0"/>
              <a:endCxn id="235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7F0AD6F4-C5FC-426F-96EE-82DAC6B3FB21}"/>
                </a:ext>
              </a:extLst>
            </p:cNvPr>
            <p:cNvCxnSpPr>
              <a:cxnSpLocks/>
              <a:stCxn id="233" idx="0"/>
              <a:endCxn id="236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089BE9F0-9310-4A57-BF2F-14F21EA59673}"/>
                </a:ext>
              </a:extLst>
            </p:cNvPr>
            <p:cNvCxnSpPr>
              <a:cxnSpLocks/>
              <a:stCxn id="233" idx="0"/>
              <a:endCxn id="237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0D149064-1FD8-4312-BD93-51D70A30F206}"/>
                </a:ext>
              </a:extLst>
            </p:cNvPr>
            <p:cNvCxnSpPr>
              <a:cxnSpLocks/>
              <a:stCxn id="233" idx="0"/>
              <a:endCxn id="238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DAE68D44-4C66-4143-BE30-8DDEA7193B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51FB1991-7437-4A94-B95D-2A5C6CD4B968}"/>
                </a:ext>
              </a:extLst>
            </p:cNvPr>
            <p:cNvCxnSpPr>
              <a:cxnSpLocks/>
              <a:stCxn id="234" idx="0"/>
              <a:endCxn id="236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5B381382-16F7-4E50-8FFA-68EDB3A53058}"/>
                </a:ext>
              </a:extLst>
            </p:cNvPr>
            <p:cNvCxnSpPr>
              <a:cxnSpLocks/>
              <a:stCxn id="234" idx="0"/>
              <a:endCxn id="237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CB85573B-88B3-47EB-AE16-8C9EF2C0BE5A}"/>
                </a:ext>
              </a:extLst>
            </p:cNvPr>
            <p:cNvCxnSpPr>
              <a:cxnSpLocks/>
              <a:stCxn id="234" idx="0"/>
              <a:endCxn id="238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72328B6-2677-4F3C-BC17-298BE8C4D266}"/>
                </a:ext>
              </a:extLst>
            </p:cNvPr>
            <p:cNvCxnSpPr>
              <a:cxnSpLocks/>
              <a:stCxn id="235" idx="0"/>
              <a:endCxn id="239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93CAB937-4D2A-4370-A69C-A725CD582272}"/>
                </a:ext>
              </a:extLst>
            </p:cNvPr>
            <p:cNvCxnSpPr>
              <a:cxnSpLocks/>
              <a:stCxn id="235" idx="0"/>
              <a:endCxn id="240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4E476C28-927E-4948-BE53-B356A7DD3B21}"/>
                </a:ext>
              </a:extLst>
            </p:cNvPr>
            <p:cNvCxnSpPr>
              <a:cxnSpLocks/>
              <a:stCxn id="236" idx="0"/>
              <a:endCxn id="239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4944FFB4-35AD-471A-BC29-00EAF3E8965A}"/>
                </a:ext>
              </a:extLst>
            </p:cNvPr>
            <p:cNvCxnSpPr>
              <a:cxnSpLocks/>
              <a:stCxn id="237" idx="0"/>
              <a:endCxn id="239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054F98DF-DF2C-4CB6-BA4B-D6F2ABC7BAB3}"/>
                </a:ext>
              </a:extLst>
            </p:cNvPr>
            <p:cNvCxnSpPr>
              <a:cxnSpLocks/>
              <a:stCxn id="238" idx="0"/>
              <a:endCxn id="239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E7E72E5C-35E7-49C3-B0DC-F1D43946FC12}"/>
                </a:ext>
              </a:extLst>
            </p:cNvPr>
            <p:cNvCxnSpPr>
              <a:cxnSpLocks/>
              <a:stCxn id="236" idx="0"/>
              <a:endCxn id="240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FDEB1DF9-BF40-41BB-8F94-204CAB4F0710}"/>
                </a:ext>
              </a:extLst>
            </p:cNvPr>
            <p:cNvCxnSpPr>
              <a:cxnSpLocks/>
              <a:stCxn id="237" idx="0"/>
              <a:endCxn id="240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AB9E6870-8D0A-4796-A1E2-0DCB2DAA0BF2}"/>
                </a:ext>
              </a:extLst>
            </p:cNvPr>
            <p:cNvCxnSpPr>
              <a:cxnSpLocks/>
              <a:stCxn id="238" idx="0"/>
              <a:endCxn id="240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61" name="Group 260" descr="ML model">
            <a:extLst>
              <a:ext uri="{FF2B5EF4-FFF2-40B4-BE49-F238E27FC236}">
                <a16:creationId xmlns:a16="http://schemas.microsoft.com/office/drawing/2014/main" id="{2FDD2C8B-7F3D-4B7B-A62B-EF748BFC6961}"/>
              </a:ext>
            </a:extLst>
          </p:cNvPr>
          <p:cNvGrpSpPr/>
          <p:nvPr/>
        </p:nvGrpSpPr>
        <p:grpSpPr>
          <a:xfrm>
            <a:off x="5335219" y="2919745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262" name="Rectangle: Rounded Corners 4">
              <a:extLst>
                <a:ext uri="{FF2B5EF4-FFF2-40B4-BE49-F238E27FC236}">
                  <a16:creationId xmlns:a16="http://schemas.microsoft.com/office/drawing/2014/main" id="{32B093BC-78FD-49BC-BE23-F53DAA2381E3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8FC8AF68-371F-4310-8241-1657BB6363EB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A13B0248-DB7C-484A-9D6C-5AF0369FF72F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66B06CE8-514A-4BDE-B882-D029CECCA5E2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427DB34D-BA73-4EC3-8DBE-44315120015E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EE49DD8-3A4C-4665-9444-D47484D3860F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72219716-9FDA-4EAC-BD70-06FBDB7350C0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19FBDD5A-807C-4C91-89D2-3848DF313DA0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6FB9DBF3-AB8E-4745-874E-0DB29B403167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E8E389AC-E353-41F4-AEE0-2B8B52529162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F1A13660-A1FD-46DB-8DC4-4E28067A10F8}"/>
                </a:ext>
              </a:extLst>
            </p:cNvPr>
            <p:cNvCxnSpPr>
              <a:cxnSpLocks/>
              <a:stCxn id="263" idx="0"/>
              <a:endCxn id="266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9DE591CC-9124-4DD9-869C-C0D1ECEB13BF}"/>
                </a:ext>
              </a:extLst>
            </p:cNvPr>
            <p:cNvCxnSpPr>
              <a:cxnSpLocks/>
              <a:stCxn id="263" idx="0"/>
              <a:endCxn id="267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04AFCCC9-A353-486A-8595-C072DDB6D567}"/>
                </a:ext>
              </a:extLst>
            </p:cNvPr>
            <p:cNvCxnSpPr>
              <a:cxnSpLocks/>
              <a:stCxn id="263" idx="0"/>
              <a:endCxn id="268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B25A93DE-6F6B-400D-AB74-3E89E3F44F90}"/>
                </a:ext>
              </a:extLst>
            </p:cNvPr>
            <p:cNvCxnSpPr>
              <a:cxnSpLocks/>
              <a:stCxn id="263" idx="0"/>
              <a:endCxn id="269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278C01BC-C9CC-4CFE-B830-F115D891C435}"/>
                </a:ext>
              </a:extLst>
            </p:cNvPr>
            <p:cNvCxnSpPr>
              <a:cxnSpLocks/>
              <a:stCxn id="264" idx="0"/>
              <a:endCxn id="266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193F39F6-1F1A-4161-9654-08F3BE4E36C1}"/>
                </a:ext>
              </a:extLst>
            </p:cNvPr>
            <p:cNvCxnSpPr>
              <a:cxnSpLocks/>
              <a:stCxn id="264" idx="0"/>
              <a:endCxn id="267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FCABF827-BF33-4674-B0BE-58A0FF56CF58}"/>
                </a:ext>
              </a:extLst>
            </p:cNvPr>
            <p:cNvCxnSpPr>
              <a:cxnSpLocks/>
              <a:stCxn id="264" idx="0"/>
              <a:endCxn id="268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8160F6FE-EB8E-4C68-80E7-47A662A2261E}"/>
                </a:ext>
              </a:extLst>
            </p:cNvPr>
            <p:cNvCxnSpPr>
              <a:cxnSpLocks/>
              <a:stCxn id="264" idx="0"/>
              <a:endCxn id="269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A6057F11-7795-4E1B-A338-FFDED07F98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2777F1BC-A84F-4DB3-AAD5-519693FB5515}"/>
                </a:ext>
              </a:extLst>
            </p:cNvPr>
            <p:cNvCxnSpPr>
              <a:cxnSpLocks/>
              <a:stCxn id="265" idx="0"/>
              <a:endCxn id="267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CC29FDE3-1A85-44E6-A6FD-7DF1BD1A1B2C}"/>
                </a:ext>
              </a:extLst>
            </p:cNvPr>
            <p:cNvCxnSpPr>
              <a:cxnSpLocks/>
              <a:stCxn id="265" idx="0"/>
              <a:endCxn id="268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A88386BB-53E1-4A14-8C47-4DD509DB0CE7}"/>
                </a:ext>
              </a:extLst>
            </p:cNvPr>
            <p:cNvCxnSpPr>
              <a:cxnSpLocks/>
              <a:stCxn id="265" idx="0"/>
              <a:endCxn id="269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C33CB2DF-5154-42CE-A91B-B07B6D5C8480}"/>
                </a:ext>
              </a:extLst>
            </p:cNvPr>
            <p:cNvCxnSpPr>
              <a:cxnSpLocks/>
              <a:stCxn id="266" idx="0"/>
              <a:endCxn id="270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30A65E63-A2A7-4ECB-8EE0-CD6EB8870B6D}"/>
                </a:ext>
              </a:extLst>
            </p:cNvPr>
            <p:cNvCxnSpPr>
              <a:cxnSpLocks/>
              <a:stCxn id="266" idx="0"/>
              <a:endCxn id="271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87BBE1E-2299-4416-B221-F69E78C001F3}"/>
                </a:ext>
              </a:extLst>
            </p:cNvPr>
            <p:cNvCxnSpPr>
              <a:cxnSpLocks/>
              <a:stCxn id="267" idx="0"/>
              <a:endCxn id="270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AACB5F7A-0D9E-42DB-A823-5E822C07455D}"/>
                </a:ext>
              </a:extLst>
            </p:cNvPr>
            <p:cNvCxnSpPr>
              <a:cxnSpLocks/>
              <a:stCxn id="268" idx="0"/>
              <a:endCxn id="270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101D4FBB-B031-47DD-A341-5E186F1691BA}"/>
                </a:ext>
              </a:extLst>
            </p:cNvPr>
            <p:cNvCxnSpPr>
              <a:cxnSpLocks/>
              <a:stCxn id="269" idx="0"/>
              <a:endCxn id="270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9FB4AF5-401A-4544-93A9-1518D50CD376}"/>
                </a:ext>
              </a:extLst>
            </p:cNvPr>
            <p:cNvCxnSpPr>
              <a:cxnSpLocks/>
              <a:stCxn id="267" idx="0"/>
              <a:endCxn id="271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023F852D-2AC2-497D-BD75-02025C190F67}"/>
                </a:ext>
              </a:extLst>
            </p:cNvPr>
            <p:cNvCxnSpPr>
              <a:cxnSpLocks/>
              <a:stCxn id="268" idx="0"/>
              <a:endCxn id="271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02900A82-0BB0-4C9F-B1CC-0C1650C66484}"/>
                </a:ext>
              </a:extLst>
            </p:cNvPr>
            <p:cNvCxnSpPr>
              <a:cxnSpLocks/>
              <a:stCxn id="269" idx="0"/>
              <a:endCxn id="271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43" name="Group 142" descr="Smartphone&#10;">
            <a:extLst>
              <a:ext uri="{FF2B5EF4-FFF2-40B4-BE49-F238E27FC236}">
                <a16:creationId xmlns:a16="http://schemas.microsoft.com/office/drawing/2014/main" id="{5E38DCF6-8740-490C-A2E1-6D0E3B6671FB}"/>
              </a:ext>
            </a:extLst>
          </p:cNvPr>
          <p:cNvGrpSpPr/>
          <p:nvPr/>
        </p:nvGrpSpPr>
        <p:grpSpPr>
          <a:xfrm>
            <a:off x="7690315" y="4299048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144" name="Rectangle: Rounded Corners 4">
              <a:extLst>
                <a:ext uri="{FF2B5EF4-FFF2-40B4-BE49-F238E27FC236}">
                  <a16:creationId xmlns:a16="http://schemas.microsoft.com/office/drawing/2014/main" id="{5CA1F456-54C4-4BBD-B585-3F82FBB1DC6A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1F4BD9D-D0EA-4944-A9A2-F6BF773A3D03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51063C4C-116B-4F05-8520-937BA5DDF44E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A754A31-AE08-4C25-839D-71238E5497AA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DCA4FC5E-0976-4706-9190-702A89A5AF00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7A42EEB-6886-4D8B-AC7F-94E490F7D8B4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D04BD70-A263-4D16-AD99-FB57BAE49B0C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A53C234-DA66-44E3-97BB-01E837EDC2DE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6B08476-0A5E-4EDE-8957-2BE1A9B93A11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7F4211C-42D3-4BB0-9DDC-0E812F042C7F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429E81C1-3C83-4B8C-A5E2-C8F75AF07A71}"/>
                </a:ext>
              </a:extLst>
            </p:cNvPr>
            <p:cNvCxnSpPr>
              <a:cxnSpLocks/>
              <a:stCxn id="145" idx="0"/>
              <a:endCxn id="148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8DF79AFE-C270-4699-AC22-89227B149CEB}"/>
                </a:ext>
              </a:extLst>
            </p:cNvPr>
            <p:cNvCxnSpPr>
              <a:cxnSpLocks/>
              <a:stCxn id="145" idx="0"/>
              <a:endCxn id="149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1906C47-80CC-457C-AEA1-5C2EBB56497A}"/>
                </a:ext>
              </a:extLst>
            </p:cNvPr>
            <p:cNvCxnSpPr>
              <a:cxnSpLocks/>
              <a:stCxn id="145" idx="0"/>
              <a:endCxn id="150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CE988EA3-8297-43DE-BE3C-1B57EC06C66F}"/>
                </a:ext>
              </a:extLst>
            </p:cNvPr>
            <p:cNvCxnSpPr>
              <a:cxnSpLocks/>
              <a:stCxn id="145" idx="0"/>
              <a:endCxn id="151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60445A10-23DF-4A5E-BA1F-CE1EF7E9B272}"/>
                </a:ext>
              </a:extLst>
            </p:cNvPr>
            <p:cNvCxnSpPr>
              <a:cxnSpLocks/>
              <a:stCxn id="146" idx="0"/>
              <a:endCxn id="148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86AEBDFC-5684-4124-B54A-48087D3A2CD3}"/>
                </a:ext>
              </a:extLst>
            </p:cNvPr>
            <p:cNvCxnSpPr>
              <a:cxnSpLocks/>
              <a:stCxn id="146" idx="0"/>
              <a:endCxn id="149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594E7A0-5008-4ED4-9585-EF7F60BB65F0}"/>
                </a:ext>
              </a:extLst>
            </p:cNvPr>
            <p:cNvCxnSpPr>
              <a:cxnSpLocks/>
              <a:stCxn id="146" idx="0"/>
              <a:endCxn id="150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180FA7C3-1598-43D0-9028-5BED29A77F4F}"/>
                </a:ext>
              </a:extLst>
            </p:cNvPr>
            <p:cNvCxnSpPr>
              <a:cxnSpLocks/>
              <a:stCxn id="146" idx="0"/>
              <a:endCxn id="151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4EE19489-BCF4-44E3-960B-005D6CE39F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2B9ACC5E-5597-4F04-A473-71990B79D624}"/>
                </a:ext>
              </a:extLst>
            </p:cNvPr>
            <p:cNvCxnSpPr>
              <a:cxnSpLocks/>
              <a:stCxn id="147" idx="0"/>
              <a:endCxn id="149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0D2E02B5-DD72-4B20-96A9-491E92EFBE98}"/>
                </a:ext>
              </a:extLst>
            </p:cNvPr>
            <p:cNvCxnSpPr>
              <a:cxnSpLocks/>
              <a:stCxn id="147" idx="0"/>
              <a:endCxn id="150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789BB753-3ED2-409E-82BC-E4BD22A43947}"/>
                </a:ext>
              </a:extLst>
            </p:cNvPr>
            <p:cNvCxnSpPr>
              <a:cxnSpLocks/>
              <a:stCxn id="147" idx="0"/>
              <a:endCxn id="151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3D37C9F2-4967-4BF9-A5F5-0EF81E2A8BE5}"/>
                </a:ext>
              </a:extLst>
            </p:cNvPr>
            <p:cNvCxnSpPr>
              <a:cxnSpLocks/>
              <a:stCxn id="148" idx="0"/>
              <a:endCxn id="152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CBCFB043-F70F-4AC3-97DD-3637D5C44428}"/>
                </a:ext>
              </a:extLst>
            </p:cNvPr>
            <p:cNvCxnSpPr>
              <a:cxnSpLocks/>
              <a:stCxn id="148" idx="0"/>
              <a:endCxn id="158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25928415-C007-460D-86E7-3107801E3AAE}"/>
                </a:ext>
              </a:extLst>
            </p:cNvPr>
            <p:cNvCxnSpPr>
              <a:cxnSpLocks/>
              <a:stCxn id="149" idx="0"/>
              <a:endCxn id="152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3F8220B5-ECFB-471A-9F20-788BFADE4CBC}"/>
                </a:ext>
              </a:extLst>
            </p:cNvPr>
            <p:cNvCxnSpPr>
              <a:cxnSpLocks/>
              <a:stCxn id="150" idx="0"/>
              <a:endCxn id="152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B2466BBF-50E1-4504-9709-2AD9157058E0}"/>
                </a:ext>
              </a:extLst>
            </p:cNvPr>
            <p:cNvCxnSpPr>
              <a:cxnSpLocks/>
              <a:stCxn id="151" idx="0"/>
              <a:endCxn id="152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1CF5BEA7-81C4-45E5-B8F2-4D1014DEED55}"/>
                </a:ext>
              </a:extLst>
            </p:cNvPr>
            <p:cNvCxnSpPr>
              <a:cxnSpLocks/>
              <a:stCxn id="149" idx="0"/>
              <a:endCxn id="158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16ECDE67-3E6F-4123-A81E-59F69E56919F}"/>
                </a:ext>
              </a:extLst>
            </p:cNvPr>
            <p:cNvCxnSpPr>
              <a:cxnSpLocks/>
              <a:stCxn id="150" idx="0"/>
              <a:endCxn id="158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763614CA-2201-44B7-855D-3F20C3EA3819}"/>
                </a:ext>
              </a:extLst>
            </p:cNvPr>
            <p:cNvCxnSpPr>
              <a:cxnSpLocks/>
              <a:stCxn id="151" idx="0"/>
              <a:endCxn id="158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12" name="Group 311" descr="Smartphone&#10;">
            <a:extLst>
              <a:ext uri="{FF2B5EF4-FFF2-40B4-BE49-F238E27FC236}">
                <a16:creationId xmlns:a16="http://schemas.microsoft.com/office/drawing/2014/main" id="{85B215E2-9936-40EB-88AB-961509D7E03B}"/>
              </a:ext>
            </a:extLst>
          </p:cNvPr>
          <p:cNvGrpSpPr/>
          <p:nvPr/>
        </p:nvGrpSpPr>
        <p:grpSpPr>
          <a:xfrm>
            <a:off x="5870845" y="4273972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313" name="Rectangle: Rounded Corners 4">
              <a:extLst>
                <a:ext uri="{FF2B5EF4-FFF2-40B4-BE49-F238E27FC236}">
                  <a16:creationId xmlns:a16="http://schemas.microsoft.com/office/drawing/2014/main" id="{CF592F07-7334-45D7-8C23-C1646938681D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B1FBE628-D150-40E4-BC6C-A96CCFC6D0A8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C06E6720-5507-4767-8693-8C677EA255D8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27E85DD4-38E0-4493-A461-C37037174D28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455477FE-F71D-4993-BDA5-953ECCA104B6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72D85D3C-22B5-4BB2-A31B-9B1E194BC79B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F0AB971E-22AD-48AA-855D-002BDCCE266D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65C47F5C-CACF-47AC-8FB2-43F41A3B29FA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F4B319F2-50C0-4731-8281-78657E41EE93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0E2662EF-AE3B-42A2-BC72-4D8C6578079E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E6269735-8AE3-447F-8705-21275EE6C12E}"/>
                </a:ext>
              </a:extLst>
            </p:cNvPr>
            <p:cNvCxnSpPr>
              <a:cxnSpLocks/>
              <a:stCxn id="314" idx="0"/>
              <a:endCxn id="317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2CC47A73-F9B1-47AD-9930-8B35B67201EF}"/>
                </a:ext>
              </a:extLst>
            </p:cNvPr>
            <p:cNvCxnSpPr>
              <a:cxnSpLocks/>
              <a:stCxn id="314" idx="0"/>
              <a:endCxn id="318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33A0C4CA-362F-4A8C-B3FA-7C390C7F9D34}"/>
                </a:ext>
              </a:extLst>
            </p:cNvPr>
            <p:cNvCxnSpPr>
              <a:cxnSpLocks/>
              <a:stCxn id="314" idx="0"/>
              <a:endCxn id="319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7A8FE54F-419E-4801-A1CD-65BE4CBDDB98}"/>
                </a:ext>
              </a:extLst>
            </p:cNvPr>
            <p:cNvCxnSpPr>
              <a:cxnSpLocks/>
              <a:stCxn id="314" idx="0"/>
              <a:endCxn id="320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1169AD84-02C1-4ABF-A653-9DCB78C93A62}"/>
                </a:ext>
              </a:extLst>
            </p:cNvPr>
            <p:cNvCxnSpPr>
              <a:cxnSpLocks/>
              <a:stCxn id="315" idx="0"/>
              <a:endCxn id="317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2B0B18F5-D1E0-4631-86DE-D749BC88EA7A}"/>
                </a:ext>
              </a:extLst>
            </p:cNvPr>
            <p:cNvCxnSpPr>
              <a:cxnSpLocks/>
              <a:stCxn id="315" idx="0"/>
              <a:endCxn id="318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40B58C6B-D62F-4503-BFCB-36885A8AF46A}"/>
                </a:ext>
              </a:extLst>
            </p:cNvPr>
            <p:cNvCxnSpPr>
              <a:cxnSpLocks/>
              <a:stCxn id="315" idx="0"/>
              <a:endCxn id="319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EA75E4F1-642F-49CC-B085-0CD93FF58F68}"/>
                </a:ext>
              </a:extLst>
            </p:cNvPr>
            <p:cNvCxnSpPr>
              <a:cxnSpLocks/>
              <a:stCxn id="315" idx="0"/>
              <a:endCxn id="320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A26D36C6-31D3-48F3-BF64-60A0AC7A4C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DF7C2749-A3A0-4FE6-9F81-BAC3CE9FAFC4}"/>
                </a:ext>
              </a:extLst>
            </p:cNvPr>
            <p:cNvCxnSpPr>
              <a:cxnSpLocks/>
              <a:stCxn id="316" idx="0"/>
              <a:endCxn id="318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D745DF0D-F5F6-444F-8A2E-F1FB831DEB97}"/>
                </a:ext>
              </a:extLst>
            </p:cNvPr>
            <p:cNvCxnSpPr>
              <a:cxnSpLocks/>
              <a:stCxn id="316" idx="0"/>
              <a:endCxn id="319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1048957C-EF68-427B-96B2-C06F39B26987}"/>
                </a:ext>
              </a:extLst>
            </p:cNvPr>
            <p:cNvCxnSpPr>
              <a:cxnSpLocks/>
              <a:stCxn id="316" idx="0"/>
              <a:endCxn id="320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D26A82C-A630-40CF-B53D-07E4AF02C6D0}"/>
                </a:ext>
              </a:extLst>
            </p:cNvPr>
            <p:cNvCxnSpPr>
              <a:cxnSpLocks/>
              <a:stCxn id="317" idx="0"/>
              <a:endCxn id="321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5850EA68-634B-4E07-83FD-9D99EECC1882}"/>
                </a:ext>
              </a:extLst>
            </p:cNvPr>
            <p:cNvCxnSpPr>
              <a:cxnSpLocks/>
              <a:stCxn id="317" idx="0"/>
              <a:endCxn id="322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5233B1C0-8369-442B-BC75-C12B5376AF7F}"/>
                </a:ext>
              </a:extLst>
            </p:cNvPr>
            <p:cNvCxnSpPr>
              <a:cxnSpLocks/>
              <a:stCxn id="318" idx="0"/>
              <a:endCxn id="321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19BB0168-E160-41F4-8C9F-FA043FB2B318}"/>
                </a:ext>
              </a:extLst>
            </p:cNvPr>
            <p:cNvCxnSpPr>
              <a:cxnSpLocks/>
              <a:stCxn id="319" idx="0"/>
              <a:endCxn id="321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EA5B0ADE-FA02-42DD-851A-832959BB2A13}"/>
                </a:ext>
              </a:extLst>
            </p:cNvPr>
            <p:cNvCxnSpPr>
              <a:cxnSpLocks/>
              <a:stCxn id="320" idx="0"/>
              <a:endCxn id="321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251AA7D9-D8CB-4761-96E2-6906AD134386}"/>
                </a:ext>
              </a:extLst>
            </p:cNvPr>
            <p:cNvCxnSpPr>
              <a:cxnSpLocks/>
              <a:stCxn id="318" idx="0"/>
              <a:endCxn id="322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1608E8F9-575D-438B-895A-4918758A8727}"/>
                </a:ext>
              </a:extLst>
            </p:cNvPr>
            <p:cNvCxnSpPr>
              <a:cxnSpLocks/>
              <a:stCxn id="319" idx="0"/>
              <a:endCxn id="322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C338AAF3-174E-4F7E-B65B-1BE75EF3AB2E}"/>
                </a:ext>
              </a:extLst>
            </p:cNvPr>
            <p:cNvCxnSpPr>
              <a:cxnSpLocks/>
              <a:stCxn id="320" idx="0"/>
              <a:endCxn id="322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43" name="Group 342" descr="Smartphone&#10;">
            <a:extLst>
              <a:ext uri="{FF2B5EF4-FFF2-40B4-BE49-F238E27FC236}">
                <a16:creationId xmlns:a16="http://schemas.microsoft.com/office/drawing/2014/main" id="{54D667C6-9861-44B3-8FC2-97A4BF1B69A7}"/>
              </a:ext>
            </a:extLst>
          </p:cNvPr>
          <p:cNvGrpSpPr/>
          <p:nvPr/>
        </p:nvGrpSpPr>
        <p:grpSpPr>
          <a:xfrm>
            <a:off x="4175180" y="4301731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344" name="Rectangle: Rounded Corners 4">
              <a:extLst>
                <a:ext uri="{FF2B5EF4-FFF2-40B4-BE49-F238E27FC236}">
                  <a16:creationId xmlns:a16="http://schemas.microsoft.com/office/drawing/2014/main" id="{9093916A-1A51-4092-A0C9-ECA89D1AF8B8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73B5E03F-52B7-45BB-AF29-DB38A132CBCB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2FEC2F89-949D-4585-BEC6-BE258A04048F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033B8834-83B7-48E4-A98B-006C59F448E4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8BF4088D-BD41-4CC1-981F-57967C7F684A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72F7DA37-AE71-4FCE-B3C4-B7BAF7E5244B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5C3C999B-4CA6-4DB0-8EC5-D624B07B1B5E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8D994C41-A609-4D5B-ADF9-EEFFF16AEFB8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439F6C1C-3BA9-46F3-9581-96E0742DB301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9CA057FC-123E-4892-82B8-DA3FF214A802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7BCC78ED-396B-4646-87F3-AF300E2A2D4D}"/>
                </a:ext>
              </a:extLst>
            </p:cNvPr>
            <p:cNvCxnSpPr>
              <a:cxnSpLocks/>
              <a:stCxn id="345" idx="0"/>
              <a:endCxn id="348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5" name="Straight Arrow Connector 354">
              <a:extLst>
                <a:ext uri="{FF2B5EF4-FFF2-40B4-BE49-F238E27FC236}">
                  <a16:creationId xmlns:a16="http://schemas.microsoft.com/office/drawing/2014/main" id="{AA7246E1-07FF-4A41-B737-5B8FB7021D0F}"/>
                </a:ext>
              </a:extLst>
            </p:cNvPr>
            <p:cNvCxnSpPr>
              <a:cxnSpLocks/>
              <a:stCxn id="345" idx="0"/>
              <a:endCxn id="349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A0F477D2-AD11-4AE7-8855-E8F59178BFD5}"/>
                </a:ext>
              </a:extLst>
            </p:cNvPr>
            <p:cNvCxnSpPr>
              <a:cxnSpLocks/>
              <a:stCxn id="345" idx="0"/>
              <a:endCxn id="350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F61B56FF-0B7C-4411-BF93-EBBBF755AEB6}"/>
                </a:ext>
              </a:extLst>
            </p:cNvPr>
            <p:cNvCxnSpPr>
              <a:cxnSpLocks/>
              <a:stCxn id="345" idx="0"/>
              <a:endCxn id="351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1F80A55E-C957-4883-A8E1-A52365CE8DB5}"/>
                </a:ext>
              </a:extLst>
            </p:cNvPr>
            <p:cNvCxnSpPr>
              <a:cxnSpLocks/>
              <a:stCxn id="346" idx="0"/>
              <a:endCxn id="348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F5ACAE0A-F72A-4E6D-B940-6607E459BAF9}"/>
                </a:ext>
              </a:extLst>
            </p:cNvPr>
            <p:cNvCxnSpPr>
              <a:cxnSpLocks/>
              <a:stCxn id="346" idx="0"/>
              <a:endCxn id="349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B0B33BB6-6E23-4799-9002-9508131E6754}"/>
                </a:ext>
              </a:extLst>
            </p:cNvPr>
            <p:cNvCxnSpPr>
              <a:cxnSpLocks/>
              <a:stCxn id="346" idx="0"/>
              <a:endCxn id="350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917074A5-9E9C-4217-8D1D-7DA2797D70E1}"/>
                </a:ext>
              </a:extLst>
            </p:cNvPr>
            <p:cNvCxnSpPr>
              <a:cxnSpLocks/>
              <a:stCxn id="346" idx="0"/>
              <a:endCxn id="351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CC92F794-8BDC-4005-A804-D7AF4AC34A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3" name="Straight Arrow Connector 362">
              <a:extLst>
                <a:ext uri="{FF2B5EF4-FFF2-40B4-BE49-F238E27FC236}">
                  <a16:creationId xmlns:a16="http://schemas.microsoft.com/office/drawing/2014/main" id="{9241DC56-FD83-4EFB-933B-50EDD54A5D95}"/>
                </a:ext>
              </a:extLst>
            </p:cNvPr>
            <p:cNvCxnSpPr>
              <a:cxnSpLocks/>
              <a:stCxn id="347" idx="0"/>
              <a:endCxn id="349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4" name="Straight Arrow Connector 363">
              <a:extLst>
                <a:ext uri="{FF2B5EF4-FFF2-40B4-BE49-F238E27FC236}">
                  <a16:creationId xmlns:a16="http://schemas.microsoft.com/office/drawing/2014/main" id="{11DBCEAA-1173-4037-9B9E-96D12247C324}"/>
                </a:ext>
              </a:extLst>
            </p:cNvPr>
            <p:cNvCxnSpPr>
              <a:cxnSpLocks/>
              <a:stCxn id="347" idx="0"/>
              <a:endCxn id="350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5" name="Straight Arrow Connector 364">
              <a:extLst>
                <a:ext uri="{FF2B5EF4-FFF2-40B4-BE49-F238E27FC236}">
                  <a16:creationId xmlns:a16="http://schemas.microsoft.com/office/drawing/2014/main" id="{43162E72-9A1E-41D4-A5BE-23F8FB3820E3}"/>
                </a:ext>
              </a:extLst>
            </p:cNvPr>
            <p:cNvCxnSpPr>
              <a:cxnSpLocks/>
              <a:stCxn id="347" idx="0"/>
              <a:endCxn id="351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6" name="Straight Arrow Connector 365">
              <a:extLst>
                <a:ext uri="{FF2B5EF4-FFF2-40B4-BE49-F238E27FC236}">
                  <a16:creationId xmlns:a16="http://schemas.microsoft.com/office/drawing/2014/main" id="{518E0C8F-4754-4ABD-A0A6-1F43E4581C17}"/>
                </a:ext>
              </a:extLst>
            </p:cNvPr>
            <p:cNvCxnSpPr>
              <a:cxnSpLocks/>
              <a:stCxn id="348" idx="0"/>
              <a:endCxn id="352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7" name="Straight Arrow Connector 366">
              <a:extLst>
                <a:ext uri="{FF2B5EF4-FFF2-40B4-BE49-F238E27FC236}">
                  <a16:creationId xmlns:a16="http://schemas.microsoft.com/office/drawing/2014/main" id="{2528C15E-D16B-4166-8B63-B4656193D51F}"/>
                </a:ext>
              </a:extLst>
            </p:cNvPr>
            <p:cNvCxnSpPr>
              <a:cxnSpLocks/>
              <a:stCxn id="348" idx="0"/>
              <a:endCxn id="353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8" name="Straight Arrow Connector 367">
              <a:extLst>
                <a:ext uri="{FF2B5EF4-FFF2-40B4-BE49-F238E27FC236}">
                  <a16:creationId xmlns:a16="http://schemas.microsoft.com/office/drawing/2014/main" id="{23664752-7AB1-4918-9C14-70DBA787769F}"/>
                </a:ext>
              </a:extLst>
            </p:cNvPr>
            <p:cNvCxnSpPr>
              <a:cxnSpLocks/>
              <a:stCxn id="349" idx="0"/>
              <a:endCxn id="352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9" name="Straight Arrow Connector 368">
              <a:extLst>
                <a:ext uri="{FF2B5EF4-FFF2-40B4-BE49-F238E27FC236}">
                  <a16:creationId xmlns:a16="http://schemas.microsoft.com/office/drawing/2014/main" id="{CE6D003D-92D1-46D1-B4D7-3DDDF3C5B79C}"/>
                </a:ext>
              </a:extLst>
            </p:cNvPr>
            <p:cNvCxnSpPr>
              <a:cxnSpLocks/>
              <a:stCxn id="350" idx="0"/>
              <a:endCxn id="352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0" name="Straight Arrow Connector 369">
              <a:extLst>
                <a:ext uri="{FF2B5EF4-FFF2-40B4-BE49-F238E27FC236}">
                  <a16:creationId xmlns:a16="http://schemas.microsoft.com/office/drawing/2014/main" id="{B3116A39-CDF4-45C0-991F-9F3F89C8BEAD}"/>
                </a:ext>
              </a:extLst>
            </p:cNvPr>
            <p:cNvCxnSpPr>
              <a:cxnSpLocks/>
              <a:stCxn id="351" idx="0"/>
              <a:endCxn id="352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1" name="Straight Arrow Connector 370">
              <a:extLst>
                <a:ext uri="{FF2B5EF4-FFF2-40B4-BE49-F238E27FC236}">
                  <a16:creationId xmlns:a16="http://schemas.microsoft.com/office/drawing/2014/main" id="{8EFD9C58-564B-4FC5-86F0-A361971CB83A}"/>
                </a:ext>
              </a:extLst>
            </p:cNvPr>
            <p:cNvCxnSpPr>
              <a:cxnSpLocks/>
              <a:stCxn id="349" idx="0"/>
              <a:endCxn id="353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2" name="Straight Arrow Connector 371">
              <a:extLst>
                <a:ext uri="{FF2B5EF4-FFF2-40B4-BE49-F238E27FC236}">
                  <a16:creationId xmlns:a16="http://schemas.microsoft.com/office/drawing/2014/main" id="{6A28D6CA-0163-4110-A485-00729577CEA3}"/>
                </a:ext>
              </a:extLst>
            </p:cNvPr>
            <p:cNvCxnSpPr>
              <a:cxnSpLocks/>
              <a:stCxn id="350" idx="0"/>
              <a:endCxn id="353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E8FACB24-C400-47AB-9070-3C7B55AD4E64}"/>
                </a:ext>
              </a:extLst>
            </p:cNvPr>
            <p:cNvCxnSpPr>
              <a:cxnSpLocks/>
              <a:stCxn id="351" idx="0"/>
              <a:endCxn id="353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67" name="Group 466" descr="Smartphone&#10;">
            <a:extLst>
              <a:ext uri="{FF2B5EF4-FFF2-40B4-BE49-F238E27FC236}">
                <a16:creationId xmlns:a16="http://schemas.microsoft.com/office/drawing/2014/main" id="{38A7A529-7DBB-4DE4-B20E-ADDF43803D3F}"/>
              </a:ext>
            </a:extLst>
          </p:cNvPr>
          <p:cNvGrpSpPr/>
          <p:nvPr/>
        </p:nvGrpSpPr>
        <p:grpSpPr>
          <a:xfrm>
            <a:off x="2547467" y="4258993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468" name="Rectangle: Rounded Corners 4">
              <a:extLst>
                <a:ext uri="{FF2B5EF4-FFF2-40B4-BE49-F238E27FC236}">
                  <a16:creationId xmlns:a16="http://schemas.microsoft.com/office/drawing/2014/main" id="{183417D1-A027-45D7-B1E7-893613F2DE1D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9E8D0FE7-0EE7-4FEE-9823-A5B03CEDFD4A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03231DF1-4578-4F64-ABA7-476928A64BC8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18FEC6D9-4748-4A56-966A-4141DABA9B83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FD0B0C8E-A4B1-4F3D-B02C-0D019BDE41AF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E4ACFA82-E366-408B-91AA-66A718FDF0A6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61A5F9F2-8D53-4161-B29B-9AAF3D9519EE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7DD32B9C-E908-41F3-BA1F-2114471D4CA3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A5443926-D32F-4C89-BDE0-13933A790341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80618EEC-202E-4234-8C4C-F8A4FE90DA4C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B05F799B-D831-4B1B-ABC7-9B387144F6E1}"/>
                </a:ext>
              </a:extLst>
            </p:cNvPr>
            <p:cNvCxnSpPr>
              <a:cxnSpLocks/>
              <a:stCxn id="469" idx="0"/>
              <a:endCxn id="472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FBCB1A4F-17C0-483C-9990-FACDE299F0BB}"/>
                </a:ext>
              </a:extLst>
            </p:cNvPr>
            <p:cNvCxnSpPr>
              <a:cxnSpLocks/>
              <a:stCxn id="469" idx="0"/>
              <a:endCxn id="473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FA29AAC7-01F6-4D6E-B1EE-9C7BBE75F3C5}"/>
                </a:ext>
              </a:extLst>
            </p:cNvPr>
            <p:cNvCxnSpPr>
              <a:cxnSpLocks/>
              <a:stCxn id="469" idx="0"/>
              <a:endCxn id="474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3E4ECB97-3B93-4980-88B7-33054616D0E9}"/>
                </a:ext>
              </a:extLst>
            </p:cNvPr>
            <p:cNvCxnSpPr>
              <a:cxnSpLocks/>
              <a:stCxn id="469" idx="0"/>
              <a:endCxn id="475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E94907C0-66CD-4C9D-8C73-8BAECC833E89}"/>
                </a:ext>
              </a:extLst>
            </p:cNvPr>
            <p:cNvCxnSpPr>
              <a:cxnSpLocks/>
              <a:stCxn id="470" idx="0"/>
              <a:endCxn id="472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4B288B46-085E-410B-9459-259A61727429}"/>
                </a:ext>
              </a:extLst>
            </p:cNvPr>
            <p:cNvCxnSpPr>
              <a:cxnSpLocks/>
              <a:stCxn id="470" idx="0"/>
              <a:endCxn id="473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F4B85F57-D00C-4662-813D-B0CE99AE125F}"/>
                </a:ext>
              </a:extLst>
            </p:cNvPr>
            <p:cNvCxnSpPr>
              <a:cxnSpLocks/>
              <a:stCxn id="470" idx="0"/>
              <a:endCxn id="474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E7BECCDB-F959-45A3-88C0-0A8CA025291B}"/>
                </a:ext>
              </a:extLst>
            </p:cNvPr>
            <p:cNvCxnSpPr>
              <a:cxnSpLocks/>
              <a:stCxn id="470" idx="0"/>
              <a:endCxn id="475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FF29ADA5-C175-4B0A-AF85-855AFB9B15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236B2F94-5190-47B0-A7F8-C396C7D2EC38}"/>
                </a:ext>
              </a:extLst>
            </p:cNvPr>
            <p:cNvCxnSpPr>
              <a:cxnSpLocks/>
              <a:stCxn id="471" idx="0"/>
              <a:endCxn id="473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6FAE47D7-0649-45CC-86FC-17B4F28A878E}"/>
                </a:ext>
              </a:extLst>
            </p:cNvPr>
            <p:cNvCxnSpPr>
              <a:cxnSpLocks/>
              <a:stCxn id="471" idx="0"/>
              <a:endCxn id="474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902A0A02-BA48-4BA5-817E-511B46D8A48A}"/>
                </a:ext>
              </a:extLst>
            </p:cNvPr>
            <p:cNvCxnSpPr>
              <a:cxnSpLocks/>
              <a:stCxn id="471" idx="0"/>
              <a:endCxn id="475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EC725C67-9688-4229-BCF9-490AB10E5BD6}"/>
                </a:ext>
              </a:extLst>
            </p:cNvPr>
            <p:cNvCxnSpPr>
              <a:cxnSpLocks/>
              <a:stCxn id="472" idx="0"/>
              <a:endCxn id="476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1" name="Straight Arrow Connector 490">
              <a:extLst>
                <a:ext uri="{FF2B5EF4-FFF2-40B4-BE49-F238E27FC236}">
                  <a16:creationId xmlns:a16="http://schemas.microsoft.com/office/drawing/2014/main" id="{0B4FBF6F-7894-47BF-B03D-BD02755BD53B}"/>
                </a:ext>
              </a:extLst>
            </p:cNvPr>
            <p:cNvCxnSpPr>
              <a:cxnSpLocks/>
              <a:stCxn id="472" idx="0"/>
              <a:endCxn id="477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2" name="Straight Arrow Connector 491">
              <a:extLst>
                <a:ext uri="{FF2B5EF4-FFF2-40B4-BE49-F238E27FC236}">
                  <a16:creationId xmlns:a16="http://schemas.microsoft.com/office/drawing/2014/main" id="{C1EABB0F-7971-4FEF-A18C-FEFC26F6ECC2}"/>
                </a:ext>
              </a:extLst>
            </p:cNvPr>
            <p:cNvCxnSpPr>
              <a:cxnSpLocks/>
              <a:stCxn id="473" idx="0"/>
              <a:endCxn id="476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3" name="Straight Arrow Connector 492">
              <a:extLst>
                <a:ext uri="{FF2B5EF4-FFF2-40B4-BE49-F238E27FC236}">
                  <a16:creationId xmlns:a16="http://schemas.microsoft.com/office/drawing/2014/main" id="{789455E9-ECCF-4C83-8253-6D895953F4BC}"/>
                </a:ext>
              </a:extLst>
            </p:cNvPr>
            <p:cNvCxnSpPr>
              <a:cxnSpLocks/>
              <a:stCxn id="474" idx="0"/>
              <a:endCxn id="476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4" name="Straight Arrow Connector 493">
              <a:extLst>
                <a:ext uri="{FF2B5EF4-FFF2-40B4-BE49-F238E27FC236}">
                  <a16:creationId xmlns:a16="http://schemas.microsoft.com/office/drawing/2014/main" id="{84497399-C9F6-4D54-8187-C1A3F9F2B153}"/>
                </a:ext>
              </a:extLst>
            </p:cNvPr>
            <p:cNvCxnSpPr>
              <a:cxnSpLocks/>
              <a:stCxn id="475" idx="0"/>
              <a:endCxn id="476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5" name="Straight Arrow Connector 494">
              <a:extLst>
                <a:ext uri="{FF2B5EF4-FFF2-40B4-BE49-F238E27FC236}">
                  <a16:creationId xmlns:a16="http://schemas.microsoft.com/office/drawing/2014/main" id="{B2D6B842-C81D-4102-92C3-5CECEB46D898}"/>
                </a:ext>
              </a:extLst>
            </p:cNvPr>
            <p:cNvCxnSpPr>
              <a:cxnSpLocks/>
              <a:stCxn id="473" idx="0"/>
              <a:endCxn id="477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6" name="Straight Arrow Connector 495">
              <a:extLst>
                <a:ext uri="{FF2B5EF4-FFF2-40B4-BE49-F238E27FC236}">
                  <a16:creationId xmlns:a16="http://schemas.microsoft.com/office/drawing/2014/main" id="{B49EB8AF-B7B0-415A-8321-2EE01128FCB0}"/>
                </a:ext>
              </a:extLst>
            </p:cNvPr>
            <p:cNvCxnSpPr>
              <a:cxnSpLocks/>
              <a:stCxn id="474" idx="0"/>
              <a:endCxn id="477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7" name="Straight Arrow Connector 496">
              <a:extLst>
                <a:ext uri="{FF2B5EF4-FFF2-40B4-BE49-F238E27FC236}">
                  <a16:creationId xmlns:a16="http://schemas.microsoft.com/office/drawing/2014/main" id="{73310438-2FFA-4804-A6A1-2E363DD94417}"/>
                </a:ext>
              </a:extLst>
            </p:cNvPr>
            <p:cNvCxnSpPr>
              <a:cxnSpLocks/>
              <a:stCxn id="475" idx="0"/>
              <a:endCxn id="477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02B85-18B7-4BF2-BF68-0E9A1263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0D3E7-79C8-4A0B-AFA5-DD39C7661B34}" type="slidenum">
              <a:rPr lang="zh-CN" altLang="en-US" smtClean="0"/>
              <a:t>10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772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230E-F299-41A2-A740-44464039F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388" y="22808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/ Federated Learning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9FFCCD9-F490-47B6-BD3A-52B35DE8386E}"/>
              </a:ext>
            </a:extLst>
          </p:cNvPr>
          <p:cNvSpPr/>
          <p:nvPr/>
        </p:nvSpPr>
        <p:spPr>
          <a:xfrm>
            <a:off x="932268" y="1786297"/>
            <a:ext cx="2469300" cy="612741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Calibri" panose="020F0502020204030204" pitchFamily="34" charset="0"/>
              </a:rPr>
              <a:t>In each iteration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4A5C27B-AA2E-3949-84E4-C5F686D8FE1D}"/>
              </a:ext>
            </a:extLst>
          </p:cNvPr>
          <p:cNvSpPr/>
          <p:nvPr/>
        </p:nvSpPr>
        <p:spPr>
          <a:xfrm>
            <a:off x="705604" y="2933611"/>
            <a:ext cx="3071508" cy="391991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Calibri" panose="020F0502020204030204" pitchFamily="34" charset="0"/>
              </a:rPr>
              <a:t>Download global model from server</a:t>
            </a:r>
          </a:p>
        </p:txBody>
      </p:sp>
      <p:grpSp>
        <p:nvGrpSpPr>
          <p:cNvPr id="284" name="Group 283" descr="server">
            <a:extLst>
              <a:ext uri="{FF2B5EF4-FFF2-40B4-BE49-F238E27FC236}">
                <a16:creationId xmlns:a16="http://schemas.microsoft.com/office/drawing/2014/main" id="{ADC83820-B0C1-4B32-9CF3-37520E21EF1D}"/>
              </a:ext>
            </a:extLst>
          </p:cNvPr>
          <p:cNvGrpSpPr/>
          <p:nvPr/>
        </p:nvGrpSpPr>
        <p:grpSpPr>
          <a:xfrm>
            <a:off x="5476606" y="1770829"/>
            <a:ext cx="2292134" cy="2269402"/>
            <a:chOff x="5333734" y="1690688"/>
            <a:chExt cx="2292134" cy="2269402"/>
          </a:xfrm>
        </p:grpSpPr>
        <p:pic>
          <p:nvPicPr>
            <p:cNvPr id="285" name="Picture 284" descr="ML model">
              <a:extLst>
                <a:ext uri="{FF2B5EF4-FFF2-40B4-BE49-F238E27FC236}">
                  <a16:creationId xmlns:a16="http://schemas.microsoft.com/office/drawing/2014/main" id="{CA0EE93B-0441-4478-8C57-AB285994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214" y="1690688"/>
              <a:ext cx="1964654" cy="2269402"/>
            </a:xfrm>
            <a:prstGeom prst="rect">
              <a:avLst/>
            </a:prstGeom>
          </p:spPr>
        </p:pic>
        <p:pic>
          <p:nvPicPr>
            <p:cNvPr id="287" name="Graphic 286" descr="Brain">
              <a:extLst>
                <a:ext uri="{FF2B5EF4-FFF2-40B4-BE49-F238E27FC236}">
                  <a16:creationId xmlns:a16="http://schemas.microsoft.com/office/drawing/2014/main" id="{AE296FB1-2003-46C1-B94D-0964A0EA4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33734" y="2027292"/>
              <a:ext cx="1026686" cy="1026686"/>
            </a:xfrm>
            <a:prstGeom prst="rect">
              <a:avLst/>
            </a:prstGeom>
          </p:spPr>
        </p:pic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3E16A128-9AC5-4ECC-8CB2-AA677FED0D90}"/>
                </a:ext>
              </a:extLst>
            </p:cNvPr>
            <p:cNvSpPr txBox="1"/>
            <p:nvPr/>
          </p:nvSpPr>
          <p:spPr>
            <a:xfrm>
              <a:off x="5333734" y="1812472"/>
              <a:ext cx="9144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cs typeface="Calibri" panose="020F0502020204030204" pitchFamily="34" charset="0"/>
                </a:rPr>
                <a:t>Server</a:t>
              </a:r>
              <a:endParaRPr lang="zh-CN" altLang="en-US" sz="2000" b="1" dirty="0">
                <a:cs typeface="Calibri" panose="020F0502020204030204" pitchFamily="34" charset="0"/>
              </a:endParaRPr>
            </a:p>
          </p:txBody>
        </p:sp>
      </p:grpSp>
      <p:pic>
        <p:nvPicPr>
          <p:cNvPr id="5" name="Graphic 4" descr="device">
            <a:extLst>
              <a:ext uri="{FF2B5EF4-FFF2-40B4-BE49-F238E27FC236}">
                <a16:creationId xmlns:a16="http://schemas.microsoft.com/office/drawing/2014/main" id="{D85C0638-C379-44EB-8CCF-D5C1432F9D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1526" y="4788209"/>
            <a:ext cx="914400" cy="914400"/>
          </a:xfrm>
          <a:prstGeom prst="rect">
            <a:avLst/>
          </a:prstGeom>
        </p:spPr>
      </p:pic>
      <p:pic>
        <p:nvPicPr>
          <p:cNvPr id="153" name="Graphic 152" descr="device">
            <a:extLst>
              <a:ext uri="{FF2B5EF4-FFF2-40B4-BE49-F238E27FC236}">
                <a16:creationId xmlns:a16="http://schemas.microsoft.com/office/drawing/2014/main" id="{3B51AC3F-2055-4C30-B095-A48A92F5BF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42788" y="4788209"/>
            <a:ext cx="914400" cy="914400"/>
          </a:xfrm>
          <a:prstGeom prst="rect">
            <a:avLst/>
          </a:prstGeom>
        </p:spPr>
      </p:pic>
      <p:pic>
        <p:nvPicPr>
          <p:cNvPr id="155" name="Graphic 154" descr="device">
            <a:extLst>
              <a:ext uri="{FF2B5EF4-FFF2-40B4-BE49-F238E27FC236}">
                <a16:creationId xmlns:a16="http://schemas.microsoft.com/office/drawing/2014/main" id="{11B63F52-EDCD-4333-8882-0CB5D1B2C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4050" y="4788209"/>
            <a:ext cx="914400" cy="914400"/>
          </a:xfrm>
          <a:prstGeom prst="rect">
            <a:avLst/>
          </a:prstGeom>
        </p:spPr>
      </p:pic>
      <p:pic>
        <p:nvPicPr>
          <p:cNvPr id="157" name="Graphic 156" descr="device">
            <a:extLst>
              <a:ext uri="{FF2B5EF4-FFF2-40B4-BE49-F238E27FC236}">
                <a16:creationId xmlns:a16="http://schemas.microsoft.com/office/drawing/2014/main" id="{6FAC8535-54EA-41F3-BD5D-9957FF8A9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0304" y="4788209"/>
            <a:ext cx="914400" cy="914400"/>
          </a:xfrm>
          <a:prstGeom prst="rect">
            <a:avLst/>
          </a:prstGeom>
        </p:spPr>
      </p:pic>
      <p:pic>
        <p:nvPicPr>
          <p:cNvPr id="168" name="Graphic 167" descr="device">
            <a:extLst>
              <a:ext uri="{FF2B5EF4-FFF2-40B4-BE49-F238E27FC236}">
                <a16:creationId xmlns:a16="http://schemas.microsoft.com/office/drawing/2014/main" id="{F0AB2534-5961-4646-BCA6-B1CEF05C6F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63061" y="4788209"/>
            <a:ext cx="670338" cy="670338"/>
          </a:xfrm>
          <a:prstGeom prst="rect">
            <a:avLst/>
          </a:prstGeom>
        </p:spPr>
      </p:pic>
      <p:pic>
        <p:nvPicPr>
          <p:cNvPr id="169" name="Graphic 168" descr="device">
            <a:extLst>
              <a:ext uri="{FF2B5EF4-FFF2-40B4-BE49-F238E27FC236}">
                <a16:creationId xmlns:a16="http://schemas.microsoft.com/office/drawing/2014/main" id="{9A0AF009-12E3-4620-BD66-EFDF8B18BA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16861" y="4788209"/>
            <a:ext cx="670338" cy="670338"/>
          </a:xfrm>
          <a:prstGeom prst="rect">
            <a:avLst/>
          </a:prstGeom>
        </p:spPr>
      </p:pic>
      <p:pic>
        <p:nvPicPr>
          <p:cNvPr id="170" name="Graphic 169" descr="device">
            <a:extLst>
              <a:ext uri="{FF2B5EF4-FFF2-40B4-BE49-F238E27FC236}">
                <a16:creationId xmlns:a16="http://schemas.microsoft.com/office/drawing/2014/main" id="{4FC70719-B0D6-40F1-A4DE-9CC70DDD1C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68123" y="4788209"/>
            <a:ext cx="670338" cy="670338"/>
          </a:xfrm>
          <a:prstGeom prst="rect">
            <a:avLst/>
          </a:prstGeom>
        </p:spPr>
      </p:pic>
      <p:pic>
        <p:nvPicPr>
          <p:cNvPr id="171" name="Graphic 170" descr="device">
            <a:extLst>
              <a:ext uri="{FF2B5EF4-FFF2-40B4-BE49-F238E27FC236}">
                <a16:creationId xmlns:a16="http://schemas.microsoft.com/office/drawing/2014/main" id="{36A40792-507F-441D-859A-C3A5A2F9A4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4377" y="4788209"/>
            <a:ext cx="670338" cy="670338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FC7644DC-164E-4ACC-BF90-7E9BACC8414B}"/>
              </a:ext>
            </a:extLst>
          </p:cNvPr>
          <p:cNvSpPr txBox="1"/>
          <p:nvPr/>
        </p:nvSpPr>
        <p:spPr>
          <a:xfrm>
            <a:off x="7248345" y="1690688"/>
            <a:ext cx="4432935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Multiple clients want to collaboratively train a model</a:t>
            </a:r>
          </a:p>
        </p:txBody>
      </p:sp>
      <p:grpSp>
        <p:nvGrpSpPr>
          <p:cNvPr id="159" name="Group 158" descr="ML model">
            <a:extLst>
              <a:ext uri="{FF2B5EF4-FFF2-40B4-BE49-F238E27FC236}">
                <a16:creationId xmlns:a16="http://schemas.microsoft.com/office/drawing/2014/main" id="{6224B81C-4104-4DD7-8063-1EF3E82FFAE1}"/>
              </a:ext>
            </a:extLst>
          </p:cNvPr>
          <p:cNvGrpSpPr/>
          <p:nvPr/>
        </p:nvGrpSpPr>
        <p:grpSpPr>
          <a:xfrm>
            <a:off x="5336639" y="2913551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165" name="Rectangle: Rounded Corners 4">
              <a:extLst>
                <a:ext uri="{FF2B5EF4-FFF2-40B4-BE49-F238E27FC236}">
                  <a16:creationId xmlns:a16="http://schemas.microsoft.com/office/drawing/2014/main" id="{DBA0C442-3CA2-4C2E-A35E-D74D88CF1E7B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F0083B6-917D-4471-BB97-DB7570CA47A5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0EB8913-6E59-4B67-B1C4-25C5372AA4BB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25A1161-2A66-42E3-B2FE-0B4C26251A22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4A9F11A3-83B4-402E-976B-DA01EDAEB034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184C12E-BE5B-4CE8-9519-38490C5AC025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32C5DF8-50EA-4BF6-9E7C-470658F5BA60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48431E5A-B42C-447A-8033-B2F19D2BA0D3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D0987C0-5FFE-4C21-A3A6-C973001B74ED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42795C8-F9A4-4510-8FA4-5DEDF9A522DE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7A54102D-A128-4763-A9CE-F9569FC07E4B}"/>
                </a:ext>
              </a:extLst>
            </p:cNvPr>
            <p:cNvCxnSpPr>
              <a:cxnSpLocks/>
              <a:stCxn id="166" idx="0"/>
              <a:endCxn id="173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B1CA625C-87FB-4364-881A-87943693F85A}"/>
                </a:ext>
              </a:extLst>
            </p:cNvPr>
            <p:cNvCxnSpPr>
              <a:cxnSpLocks/>
              <a:stCxn id="166" idx="0"/>
              <a:endCxn id="174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562B0D8-3147-4634-B98E-045E21632E10}"/>
                </a:ext>
              </a:extLst>
            </p:cNvPr>
            <p:cNvCxnSpPr>
              <a:cxnSpLocks/>
              <a:stCxn id="166" idx="0"/>
              <a:endCxn id="175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45BB5F32-280F-446E-8A56-3C222AFB0C36}"/>
                </a:ext>
              </a:extLst>
            </p:cNvPr>
            <p:cNvCxnSpPr>
              <a:cxnSpLocks/>
              <a:stCxn id="166" idx="0"/>
              <a:endCxn id="176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BEBEB981-3568-43A9-8042-D8E5A2E20CEC}"/>
                </a:ext>
              </a:extLst>
            </p:cNvPr>
            <p:cNvCxnSpPr>
              <a:cxnSpLocks/>
              <a:stCxn id="167" idx="0"/>
              <a:endCxn id="173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D14E0568-8DD0-4A8F-81CD-518BDE01F73A}"/>
                </a:ext>
              </a:extLst>
            </p:cNvPr>
            <p:cNvCxnSpPr>
              <a:cxnSpLocks/>
              <a:stCxn id="167" idx="0"/>
              <a:endCxn id="174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3016AB22-C9F7-4AAA-9028-664765B13E0F}"/>
                </a:ext>
              </a:extLst>
            </p:cNvPr>
            <p:cNvCxnSpPr>
              <a:cxnSpLocks/>
              <a:stCxn id="167" idx="0"/>
              <a:endCxn id="175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F7ACF85-A8FD-4800-8305-3CF3FE8E7AE6}"/>
                </a:ext>
              </a:extLst>
            </p:cNvPr>
            <p:cNvCxnSpPr>
              <a:cxnSpLocks/>
              <a:stCxn id="167" idx="0"/>
              <a:endCxn id="176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BE39B3EA-BABF-4ABE-AC98-D4EFF7D4F7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AFFE3E73-7186-40C2-BDD5-450ED945EE06}"/>
                </a:ext>
              </a:extLst>
            </p:cNvPr>
            <p:cNvCxnSpPr>
              <a:cxnSpLocks/>
              <a:stCxn id="172" idx="0"/>
              <a:endCxn id="174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55420CEB-E9D1-4CEF-89F8-0B4AB9F4318B}"/>
                </a:ext>
              </a:extLst>
            </p:cNvPr>
            <p:cNvCxnSpPr>
              <a:cxnSpLocks/>
              <a:stCxn id="172" idx="0"/>
              <a:endCxn id="175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E520B91D-421E-42C1-AB5F-CD69786C4585}"/>
                </a:ext>
              </a:extLst>
            </p:cNvPr>
            <p:cNvCxnSpPr>
              <a:cxnSpLocks/>
              <a:stCxn id="172" idx="0"/>
              <a:endCxn id="176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FA0F4802-E796-4B6A-B78B-39DC6A7A5DDC}"/>
                </a:ext>
              </a:extLst>
            </p:cNvPr>
            <p:cNvCxnSpPr>
              <a:cxnSpLocks/>
              <a:stCxn id="173" idx="0"/>
              <a:endCxn id="177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A7B79EC3-B3BF-452E-B6CA-EA2968E34ABC}"/>
                </a:ext>
              </a:extLst>
            </p:cNvPr>
            <p:cNvCxnSpPr>
              <a:cxnSpLocks/>
              <a:stCxn id="173" idx="0"/>
              <a:endCxn id="178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D9ABC286-7B62-4879-8942-77FD84BD5710}"/>
                </a:ext>
              </a:extLst>
            </p:cNvPr>
            <p:cNvCxnSpPr>
              <a:cxnSpLocks/>
              <a:stCxn id="174" idx="0"/>
              <a:endCxn id="177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7277A414-8898-4460-9790-4A98D5018586}"/>
                </a:ext>
              </a:extLst>
            </p:cNvPr>
            <p:cNvCxnSpPr>
              <a:cxnSpLocks/>
              <a:stCxn id="175" idx="0"/>
              <a:endCxn id="177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2D47FCD4-D0FE-4149-8DB7-1CF396722008}"/>
                </a:ext>
              </a:extLst>
            </p:cNvPr>
            <p:cNvCxnSpPr>
              <a:cxnSpLocks/>
              <a:stCxn id="176" idx="0"/>
              <a:endCxn id="177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EA4B8BF3-927C-48F5-A321-F944789ECAC8}"/>
                </a:ext>
              </a:extLst>
            </p:cNvPr>
            <p:cNvCxnSpPr>
              <a:cxnSpLocks/>
              <a:stCxn id="174" idx="0"/>
              <a:endCxn id="178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ABEDEAE3-1274-450F-BBA6-A87E6A73D066}"/>
                </a:ext>
              </a:extLst>
            </p:cNvPr>
            <p:cNvCxnSpPr>
              <a:cxnSpLocks/>
              <a:stCxn id="175" idx="0"/>
              <a:endCxn id="178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3FB6E60C-9569-4AAA-8051-D7C48EDB4113}"/>
                </a:ext>
              </a:extLst>
            </p:cNvPr>
            <p:cNvCxnSpPr>
              <a:cxnSpLocks/>
              <a:stCxn id="176" idx="0"/>
              <a:endCxn id="178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99" name="Group 198" descr="ML model">
            <a:extLst>
              <a:ext uri="{FF2B5EF4-FFF2-40B4-BE49-F238E27FC236}">
                <a16:creationId xmlns:a16="http://schemas.microsoft.com/office/drawing/2014/main" id="{0034E3D4-388F-4C44-BC92-61E0CBF4719B}"/>
              </a:ext>
            </a:extLst>
          </p:cNvPr>
          <p:cNvGrpSpPr/>
          <p:nvPr/>
        </p:nvGrpSpPr>
        <p:grpSpPr>
          <a:xfrm>
            <a:off x="5335584" y="2911183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200" name="Rectangle: Rounded Corners 4">
              <a:extLst>
                <a:ext uri="{FF2B5EF4-FFF2-40B4-BE49-F238E27FC236}">
                  <a16:creationId xmlns:a16="http://schemas.microsoft.com/office/drawing/2014/main" id="{D3F9BA8D-F47C-4617-A377-F1EE39CAEAEF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F26E913-46A7-4FFA-A330-6168F0F1917D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B8C176B-A220-48DD-9E25-29817BAF8CAB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04A641D-FA49-45C5-BBE4-725F57ED1158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538B5DCC-7E6A-4353-A5D9-BAF0F508C17D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5F7AE94B-B94D-4D18-93EE-836591A402B0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68F446F-2925-435F-9F42-CA01730B16AA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2F18D69-A7E4-4505-AF47-37C03F1EDEF6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77E866A-42C2-4A3D-8687-A3E6D3D6F5A5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C2F28-7EA5-462E-9FA8-2BE1DE98206B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BFADDE23-83EE-4841-A82D-E5836B5AE748}"/>
                </a:ext>
              </a:extLst>
            </p:cNvPr>
            <p:cNvCxnSpPr>
              <a:cxnSpLocks/>
              <a:stCxn id="201" idx="0"/>
              <a:endCxn id="204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05382BB0-A001-470C-89AC-34357593F04F}"/>
                </a:ext>
              </a:extLst>
            </p:cNvPr>
            <p:cNvCxnSpPr>
              <a:cxnSpLocks/>
              <a:stCxn id="201" idx="0"/>
              <a:endCxn id="205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A866AB53-F056-4E9E-A032-EB04B7262159}"/>
                </a:ext>
              </a:extLst>
            </p:cNvPr>
            <p:cNvCxnSpPr>
              <a:cxnSpLocks/>
              <a:stCxn id="201" idx="0"/>
              <a:endCxn id="206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BB53E7C5-8C04-48B9-844D-C10DC47DE54C}"/>
                </a:ext>
              </a:extLst>
            </p:cNvPr>
            <p:cNvCxnSpPr>
              <a:cxnSpLocks/>
              <a:stCxn id="201" idx="0"/>
              <a:endCxn id="207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F11DC680-060E-43DC-A70E-321808E18A9E}"/>
                </a:ext>
              </a:extLst>
            </p:cNvPr>
            <p:cNvCxnSpPr>
              <a:cxnSpLocks/>
              <a:stCxn id="202" idx="0"/>
              <a:endCxn id="204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CDD1E288-4147-4F0E-8ACA-52F44D195766}"/>
                </a:ext>
              </a:extLst>
            </p:cNvPr>
            <p:cNvCxnSpPr>
              <a:cxnSpLocks/>
              <a:stCxn id="202" idx="0"/>
              <a:endCxn id="205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4E1EA1D1-C9FE-445A-A833-030F4EABFE96}"/>
                </a:ext>
              </a:extLst>
            </p:cNvPr>
            <p:cNvCxnSpPr>
              <a:cxnSpLocks/>
              <a:stCxn id="202" idx="0"/>
              <a:endCxn id="206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823A4791-2A0C-4825-B26E-009E3240CB21}"/>
                </a:ext>
              </a:extLst>
            </p:cNvPr>
            <p:cNvCxnSpPr>
              <a:cxnSpLocks/>
              <a:stCxn id="202" idx="0"/>
              <a:endCxn id="207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C5EC7DBA-7B93-4961-8B00-4D761C99B2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6D41EC23-5BB0-4456-A165-10A7BE8FD6AD}"/>
                </a:ext>
              </a:extLst>
            </p:cNvPr>
            <p:cNvCxnSpPr>
              <a:cxnSpLocks/>
              <a:stCxn id="203" idx="0"/>
              <a:endCxn id="205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7634AB7B-4A24-4334-BF1F-083FC16FCC6B}"/>
                </a:ext>
              </a:extLst>
            </p:cNvPr>
            <p:cNvCxnSpPr>
              <a:cxnSpLocks/>
              <a:stCxn id="203" idx="0"/>
              <a:endCxn id="206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DD9CA868-FC87-4A33-8908-0F8156D4F222}"/>
                </a:ext>
              </a:extLst>
            </p:cNvPr>
            <p:cNvCxnSpPr>
              <a:cxnSpLocks/>
              <a:stCxn id="203" idx="0"/>
              <a:endCxn id="207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A63BA7C5-61E2-4A98-A89B-5F0937BD0267}"/>
                </a:ext>
              </a:extLst>
            </p:cNvPr>
            <p:cNvCxnSpPr>
              <a:cxnSpLocks/>
              <a:stCxn id="204" idx="0"/>
              <a:endCxn id="208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EC80F852-0C01-4862-B6F1-47F77BB28CB6}"/>
                </a:ext>
              </a:extLst>
            </p:cNvPr>
            <p:cNvCxnSpPr>
              <a:cxnSpLocks/>
              <a:stCxn id="204" idx="0"/>
              <a:endCxn id="209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63863FBE-9684-4AA9-B59E-D51313CC83D1}"/>
                </a:ext>
              </a:extLst>
            </p:cNvPr>
            <p:cNvCxnSpPr>
              <a:cxnSpLocks/>
              <a:stCxn id="205" idx="0"/>
              <a:endCxn id="208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5F45C431-FB83-466D-AEFA-AB6A13C1717D}"/>
                </a:ext>
              </a:extLst>
            </p:cNvPr>
            <p:cNvCxnSpPr>
              <a:cxnSpLocks/>
              <a:stCxn id="206" idx="0"/>
              <a:endCxn id="208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95BBE666-C883-4255-8867-CE7751D65365}"/>
                </a:ext>
              </a:extLst>
            </p:cNvPr>
            <p:cNvCxnSpPr>
              <a:cxnSpLocks/>
              <a:stCxn id="207" idx="0"/>
              <a:endCxn id="208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30546415-01C3-42C1-AC38-1DB336B506F6}"/>
                </a:ext>
              </a:extLst>
            </p:cNvPr>
            <p:cNvCxnSpPr>
              <a:cxnSpLocks/>
              <a:stCxn id="205" idx="0"/>
              <a:endCxn id="209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1115CBB-223B-4DBE-AF95-8075814D3818}"/>
                </a:ext>
              </a:extLst>
            </p:cNvPr>
            <p:cNvCxnSpPr>
              <a:cxnSpLocks/>
              <a:stCxn id="206" idx="0"/>
              <a:endCxn id="209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FA5054F9-87BC-465B-ACFD-11730BE17DCE}"/>
                </a:ext>
              </a:extLst>
            </p:cNvPr>
            <p:cNvCxnSpPr>
              <a:cxnSpLocks/>
              <a:stCxn id="207" idx="0"/>
              <a:endCxn id="209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30" name="Group 229" descr="ML model">
            <a:extLst>
              <a:ext uri="{FF2B5EF4-FFF2-40B4-BE49-F238E27FC236}">
                <a16:creationId xmlns:a16="http://schemas.microsoft.com/office/drawing/2014/main" id="{690B8B2C-0F3E-41F6-8713-941E3C15B223}"/>
              </a:ext>
            </a:extLst>
          </p:cNvPr>
          <p:cNvGrpSpPr/>
          <p:nvPr/>
        </p:nvGrpSpPr>
        <p:grpSpPr>
          <a:xfrm>
            <a:off x="5335219" y="2919034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231" name="Rectangle: Rounded Corners 4">
              <a:extLst>
                <a:ext uri="{FF2B5EF4-FFF2-40B4-BE49-F238E27FC236}">
                  <a16:creationId xmlns:a16="http://schemas.microsoft.com/office/drawing/2014/main" id="{15784C0E-A535-4E5C-8768-D9E5D858A5E7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D2309EB5-AC84-4C21-97BF-8227DCB752A0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7F752126-87B1-4C74-8416-8CAC155485C6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9F92E1DE-CD8D-4BF5-B8C4-7AE14355A01A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F53DF0D-0D82-453B-B73C-2E887B7B724F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64AF508F-14A1-4FC0-B218-E734C8C5243A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B4D0E0F7-8225-4117-9288-9A5458264DB1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FC606858-1252-42B9-A6B5-1E5F0927000D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A97E368D-9DB3-4338-87AD-21D598D0D6D1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F4B49172-2063-4F68-9B0C-9B747D62D718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676FBBA0-2235-4BD8-9C54-E30E0675A115}"/>
                </a:ext>
              </a:extLst>
            </p:cNvPr>
            <p:cNvCxnSpPr>
              <a:cxnSpLocks/>
              <a:stCxn id="232" idx="0"/>
              <a:endCxn id="235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0DBDFFEB-533C-4961-997B-B6BA76F45A4C}"/>
                </a:ext>
              </a:extLst>
            </p:cNvPr>
            <p:cNvCxnSpPr>
              <a:cxnSpLocks/>
              <a:stCxn id="232" idx="0"/>
              <a:endCxn id="236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FAAB65F1-CD60-4172-B79C-BB3428030264}"/>
                </a:ext>
              </a:extLst>
            </p:cNvPr>
            <p:cNvCxnSpPr>
              <a:cxnSpLocks/>
              <a:stCxn id="232" idx="0"/>
              <a:endCxn id="237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8EEFCD1F-97E9-48E4-B47C-2D3694AA5CE6}"/>
                </a:ext>
              </a:extLst>
            </p:cNvPr>
            <p:cNvCxnSpPr>
              <a:cxnSpLocks/>
              <a:stCxn id="232" idx="0"/>
              <a:endCxn id="238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F4BC0B56-14DC-4103-BE3D-3E98F8B78971}"/>
                </a:ext>
              </a:extLst>
            </p:cNvPr>
            <p:cNvCxnSpPr>
              <a:cxnSpLocks/>
              <a:stCxn id="233" idx="0"/>
              <a:endCxn id="235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7F0AD6F4-C5FC-426F-96EE-82DAC6B3FB21}"/>
                </a:ext>
              </a:extLst>
            </p:cNvPr>
            <p:cNvCxnSpPr>
              <a:cxnSpLocks/>
              <a:stCxn id="233" idx="0"/>
              <a:endCxn id="236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089BE9F0-9310-4A57-BF2F-14F21EA59673}"/>
                </a:ext>
              </a:extLst>
            </p:cNvPr>
            <p:cNvCxnSpPr>
              <a:cxnSpLocks/>
              <a:stCxn id="233" idx="0"/>
              <a:endCxn id="237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0D149064-1FD8-4312-BD93-51D70A30F206}"/>
                </a:ext>
              </a:extLst>
            </p:cNvPr>
            <p:cNvCxnSpPr>
              <a:cxnSpLocks/>
              <a:stCxn id="233" idx="0"/>
              <a:endCxn id="238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DAE68D44-4C66-4143-BE30-8DDEA7193B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51FB1991-7437-4A94-B95D-2A5C6CD4B968}"/>
                </a:ext>
              </a:extLst>
            </p:cNvPr>
            <p:cNvCxnSpPr>
              <a:cxnSpLocks/>
              <a:stCxn id="234" idx="0"/>
              <a:endCxn id="236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5B381382-16F7-4E50-8FFA-68EDB3A53058}"/>
                </a:ext>
              </a:extLst>
            </p:cNvPr>
            <p:cNvCxnSpPr>
              <a:cxnSpLocks/>
              <a:stCxn id="234" idx="0"/>
              <a:endCxn id="237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CB85573B-88B3-47EB-AE16-8C9EF2C0BE5A}"/>
                </a:ext>
              </a:extLst>
            </p:cNvPr>
            <p:cNvCxnSpPr>
              <a:cxnSpLocks/>
              <a:stCxn id="234" idx="0"/>
              <a:endCxn id="238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72328B6-2677-4F3C-BC17-298BE8C4D266}"/>
                </a:ext>
              </a:extLst>
            </p:cNvPr>
            <p:cNvCxnSpPr>
              <a:cxnSpLocks/>
              <a:stCxn id="235" idx="0"/>
              <a:endCxn id="239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93CAB937-4D2A-4370-A69C-A725CD582272}"/>
                </a:ext>
              </a:extLst>
            </p:cNvPr>
            <p:cNvCxnSpPr>
              <a:cxnSpLocks/>
              <a:stCxn id="235" idx="0"/>
              <a:endCxn id="240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4E476C28-927E-4948-BE53-B356A7DD3B21}"/>
                </a:ext>
              </a:extLst>
            </p:cNvPr>
            <p:cNvCxnSpPr>
              <a:cxnSpLocks/>
              <a:stCxn id="236" idx="0"/>
              <a:endCxn id="239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4944FFB4-35AD-471A-BC29-00EAF3E8965A}"/>
                </a:ext>
              </a:extLst>
            </p:cNvPr>
            <p:cNvCxnSpPr>
              <a:cxnSpLocks/>
              <a:stCxn id="237" idx="0"/>
              <a:endCxn id="239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054F98DF-DF2C-4CB6-BA4B-D6F2ABC7BAB3}"/>
                </a:ext>
              </a:extLst>
            </p:cNvPr>
            <p:cNvCxnSpPr>
              <a:cxnSpLocks/>
              <a:stCxn id="238" idx="0"/>
              <a:endCxn id="239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E7E72E5C-35E7-49C3-B0DC-F1D43946FC12}"/>
                </a:ext>
              </a:extLst>
            </p:cNvPr>
            <p:cNvCxnSpPr>
              <a:cxnSpLocks/>
              <a:stCxn id="236" idx="0"/>
              <a:endCxn id="240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FDEB1DF9-BF40-41BB-8F94-204CAB4F0710}"/>
                </a:ext>
              </a:extLst>
            </p:cNvPr>
            <p:cNvCxnSpPr>
              <a:cxnSpLocks/>
              <a:stCxn id="237" idx="0"/>
              <a:endCxn id="240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AB9E6870-8D0A-4796-A1E2-0DCB2DAA0BF2}"/>
                </a:ext>
              </a:extLst>
            </p:cNvPr>
            <p:cNvCxnSpPr>
              <a:cxnSpLocks/>
              <a:stCxn id="238" idx="0"/>
              <a:endCxn id="240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61" name="Group 260" descr="server">
            <a:extLst>
              <a:ext uri="{FF2B5EF4-FFF2-40B4-BE49-F238E27FC236}">
                <a16:creationId xmlns:a16="http://schemas.microsoft.com/office/drawing/2014/main" id="{2FDD2C8B-7F3D-4B7B-A62B-EF748BFC6961}"/>
              </a:ext>
            </a:extLst>
          </p:cNvPr>
          <p:cNvGrpSpPr/>
          <p:nvPr/>
        </p:nvGrpSpPr>
        <p:grpSpPr>
          <a:xfrm>
            <a:off x="5335219" y="2919745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262" name="Rectangle: Rounded Corners 4">
              <a:extLst>
                <a:ext uri="{FF2B5EF4-FFF2-40B4-BE49-F238E27FC236}">
                  <a16:creationId xmlns:a16="http://schemas.microsoft.com/office/drawing/2014/main" id="{32B093BC-78FD-49BC-BE23-F53DAA2381E3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8FC8AF68-371F-4310-8241-1657BB6363EB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A13B0248-DB7C-484A-9D6C-5AF0369FF72F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66B06CE8-514A-4BDE-B882-D029CECCA5E2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427DB34D-BA73-4EC3-8DBE-44315120015E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EE49DD8-3A4C-4665-9444-D47484D3860F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72219716-9FDA-4EAC-BD70-06FBDB7350C0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19FBDD5A-807C-4C91-89D2-3848DF313DA0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6FB9DBF3-AB8E-4745-874E-0DB29B403167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E8E389AC-E353-41F4-AEE0-2B8B52529162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F1A13660-A1FD-46DB-8DC4-4E28067A10F8}"/>
                </a:ext>
              </a:extLst>
            </p:cNvPr>
            <p:cNvCxnSpPr>
              <a:cxnSpLocks/>
              <a:stCxn id="263" idx="0"/>
              <a:endCxn id="266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9DE591CC-9124-4DD9-869C-C0D1ECEB13BF}"/>
                </a:ext>
              </a:extLst>
            </p:cNvPr>
            <p:cNvCxnSpPr>
              <a:cxnSpLocks/>
              <a:stCxn id="263" idx="0"/>
              <a:endCxn id="267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04AFCCC9-A353-486A-8595-C072DDB6D567}"/>
                </a:ext>
              </a:extLst>
            </p:cNvPr>
            <p:cNvCxnSpPr>
              <a:cxnSpLocks/>
              <a:stCxn id="263" idx="0"/>
              <a:endCxn id="268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B25A93DE-6F6B-400D-AB74-3E89E3F44F90}"/>
                </a:ext>
              </a:extLst>
            </p:cNvPr>
            <p:cNvCxnSpPr>
              <a:cxnSpLocks/>
              <a:stCxn id="263" idx="0"/>
              <a:endCxn id="269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278C01BC-C9CC-4CFE-B830-F115D891C435}"/>
                </a:ext>
              </a:extLst>
            </p:cNvPr>
            <p:cNvCxnSpPr>
              <a:cxnSpLocks/>
              <a:stCxn id="264" idx="0"/>
              <a:endCxn id="266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193F39F6-1F1A-4161-9654-08F3BE4E36C1}"/>
                </a:ext>
              </a:extLst>
            </p:cNvPr>
            <p:cNvCxnSpPr>
              <a:cxnSpLocks/>
              <a:stCxn id="264" idx="0"/>
              <a:endCxn id="267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FCABF827-BF33-4674-B0BE-58A0FF56CF58}"/>
                </a:ext>
              </a:extLst>
            </p:cNvPr>
            <p:cNvCxnSpPr>
              <a:cxnSpLocks/>
              <a:stCxn id="264" idx="0"/>
              <a:endCxn id="268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8160F6FE-EB8E-4C68-80E7-47A662A2261E}"/>
                </a:ext>
              </a:extLst>
            </p:cNvPr>
            <p:cNvCxnSpPr>
              <a:cxnSpLocks/>
              <a:stCxn id="264" idx="0"/>
              <a:endCxn id="269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A6057F11-7795-4E1B-A338-FFDED07F98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2777F1BC-A84F-4DB3-AAD5-519693FB5515}"/>
                </a:ext>
              </a:extLst>
            </p:cNvPr>
            <p:cNvCxnSpPr>
              <a:cxnSpLocks/>
              <a:stCxn id="265" idx="0"/>
              <a:endCxn id="267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CC29FDE3-1A85-44E6-A6FD-7DF1BD1A1B2C}"/>
                </a:ext>
              </a:extLst>
            </p:cNvPr>
            <p:cNvCxnSpPr>
              <a:cxnSpLocks/>
              <a:stCxn id="265" idx="0"/>
              <a:endCxn id="268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A88386BB-53E1-4A14-8C47-4DD509DB0CE7}"/>
                </a:ext>
              </a:extLst>
            </p:cNvPr>
            <p:cNvCxnSpPr>
              <a:cxnSpLocks/>
              <a:stCxn id="265" idx="0"/>
              <a:endCxn id="269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C33CB2DF-5154-42CE-A91B-B07B6D5C8480}"/>
                </a:ext>
              </a:extLst>
            </p:cNvPr>
            <p:cNvCxnSpPr>
              <a:cxnSpLocks/>
              <a:stCxn id="266" idx="0"/>
              <a:endCxn id="270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30A65E63-A2A7-4ECB-8EE0-CD6EB8870B6D}"/>
                </a:ext>
              </a:extLst>
            </p:cNvPr>
            <p:cNvCxnSpPr>
              <a:cxnSpLocks/>
              <a:stCxn id="266" idx="0"/>
              <a:endCxn id="271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B87BBE1E-2299-4416-B221-F69E78C001F3}"/>
                </a:ext>
              </a:extLst>
            </p:cNvPr>
            <p:cNvCxnSpPr>
              <a:cxnSpLocks/>
              <a:stCxn id="267" idx="0"/>
              <a:endCxn id="270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AACB5F7A-0D9E-42DB-A823-5E822C07455D}"/>
                </a:ext>
              </a:extLst>
            </p:cNvPr>
            <p:cNvCxnSpPr>
              <a:cxnSpLocks/>
              <a:stCxn id="268" idx="0"/>
              <a:endCxn id="270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101D4FBB-B031-47DD-A341-5E186F1691BA}"/>
                </a:ext>
              </a:extLst>
            </p:cNvPr>
            <p:cNvCxnSpPr>
              <a:cxnSpLocks/>
              <a:stCxn id="269" idx="0"/>
              <a:endCxn id="270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9FB4AF5-401A-4544-93A9-1518D50CD376}"/>
                </a:ext>
              </a:extLst>
            </p:cNvPr>
            <p:cNvCxnSpPr>
              <a:cxnSpLocks/>
              <a:stCxn id="267" idx="0"/>
              <a:endCxn id="271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023F852D-2AC2-497D-BD75-02025C190F67}"/>
                </a:ext>
              </a:extLst>
            </p:cNvPr>
            <p:cNvCxnSpPr>
              <a:cxnSpLocks/>
              <a:stCxn id="268" idx="0"/>
              <a:endCxn id="271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02900A82-0BB0-4C9F-B1CC-0C1650C66484}"/>
                </a:ext>
              </a:extLst>
            </p:cNvPr>
            <p:cNvCxnSpPr>
              <a:cxnSpLocks/>
              <a:stCxn id="269" idx="0"/>
              <a:endCxn id="271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C6BFE-98E4-4B10-88CB-D1B11CC5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0D3E7-79C8-4A0B-AFA5-DD39C7661B34}" type="slidenum">
              <a:rPr lang="zh-CN" altLang="en-US" smtClean="0"/>
              <a:t>11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217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22917 0.2055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1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-0.09609 0.2009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5" y="1004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0.19297 0.1993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8" y="995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0.04401 0.1979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1" y="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230E-F299-41A2-A740-44464039F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/ Federated Learning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9FFCCD9-F490-47B6-BD3A-52B35DE8386E}"/>
              </a:ext>
            </a:extLst>
          </p:cNvPr>
          <p:cNvSpPr/>
          <p:nvPr/>
        </p:nvSpPr>
        <p:spPr>
          <a:xfrm>
            <a:off x="932268" y="1786297"/>
            <a:ext cx="2441868" cy="612741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Calibri" panose="020F0502020204030204" pitchFamily="34" charset="0"/>
              </a:rPr>
              <a:t>In each iteration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4A5C27B-AA2E-3949-84E4-C5F686D8FE1D}"/>
              </a:ext>
            </a:extLst>
          </p:cNvPr>
          <p:cNvSpPr/>
          <p:nvPr/>
        </p:nvSpPr>
        <p:spPr>
          <a:xfrm>
            <a:off x="705604" y="2933611"/>
            <a:ext cx="3071508" cy="391991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Calibri" panose="020F0502020204030204" pitchFamily="34" charset="0"/>
              </a:rPr>
              <a:t>Share model updates</a:t>
            </a:r>
          </a:p>
        </p:txBody>
      </p:sp>
      <p:grpSp>
        <p:nvGrpSpPr>
          <p:cNvPr id="284" name="Group 283" descr="server">
            <a:extLst>
              <a:ext uri="{FF2B5EF4-FFF2-40B4-BE49-F238E27FC236}">
                <a16:creationId xmlns:a16="http://schemas.microsoft.com/office/drawing/2014/main" id="{ADC83820-B0C1-4B32-9CF3-37520E21EF1D}"/>
              </a:ext>
            </a:extLst>
          </p:cNvPr>
          <p:cNvGrpSpPr/>
          <p:nvPr/>
        </p:nvGrpSpPr>
        <p:grpSpPr>
          <a:xfrm>
            <a:off x="5476606" y="1770829"/>
            <a:ext cx="2292134" cy="2269402"/>
            <a:chOff x="5333734" y="1690688"/>
            <a:chExt cx="2292134" cy="2269402"/>
          </a:xfrm>
        </p:grpSpPr>
        <p:pic>
          <p:nvPicPr>
            <p:cNvPr id="285" name="Picture 284" descr="server Model">
              <a:extLst>
                <a:ext uri="{FF2B5EF4-FFF2-40B4-BE49-F238E27FC236}">
                  <a16:creationId xmlns:a16="http://schemas.microsoft.com/office/drawing/2014/main" id="{CA0EE93B-0441-4478-8C57-AB285994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214" y="1690688"/>
              <a:ext cx="1964654" cy="2269402"/>
            </a:xfrm>
            <a:prstGeom prst="rect">
              <a:avLst/>
            </a:prstGeom>
          </p:spPr>
        </p:pic>
        <p:pic>
          <p:nvPicPr>
            <p:cNvPr id="287" name="Graphic 286" descr="Brain">
              <a:extLst>
                <a:ext uri="{FF2B5EF4-FFF2-40B4-BE49-F238E27FC236}">
                  <a16:creationId xmlns:a16="http://schemas.microsoft.com/office/drawing/2014/main" id="{AE296FB1-2003-46C1-B94D-0964A0EA4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33734" y="2027292"/>
              <a:ext cx="1026686" cy="1026686"/>
            </a:xfrm>
            <a:prstGeom prst="rect">
              <a:avLst/>
            </a:prstGeom>
          </p:spPr>
        </p:pic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3E16A128-9AC5-4ECC-8CB2-AA677FED0D90}"/>
                </a:ext>
              </a:extLst>
            </p:cNvPr>
            <p:cNvSpPr txBox="1"/>
            <p:nvPr/>
          </p:nvSpPr>
          <p:spPr>
            <a:xfrm>
              <a:off x="5333734" y="1812472"/>
              <a:ext cx="9144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cs typeface="Calibri" panose="020F0502020204030204" pitchFamily="34" charset="0"/>
                </a:rPr>
                <a:t>Server</a:t>
              </a:r>
              <a:endParaRPr lang="zh-CN" altLang="en-US" sz="2000" b="1" dirty="0">
                <a:cs typeface="Calibri" panose="020F0502020204030204" pitchFamily="34" charset="0"/>
              </a:endParaRP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FC7644DC-164E-4ACC-BF90-7E9BACC8414B}"/>
              </a:ext>
            </a:extLst>
          </p:cNvPr>
          <p:cNvSpPr txBox="1"/>
          <p:nvPr/>
        </p:nvSpPr>
        <p:spPr>
          <a:xfrm>
            <a:off x="7248345" y="1690688"/>
            <a:ext cx="4432935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Multiple clients want to collaboratively train a model</a:t>
            </a:r>
          </a:p>
        </p:txBody>
      </p:sp>
      <p:sp>
        <p:nvSpPr>
          <p:cNvPr id="51" name="Freeform 50" descr="smartphone">
            <a:extLst>
              <a:ext uri="{FF2B5EF4-FFF2-40B4-BE49-F238E27FC236}">
                <a16:creationId xmlns:a16="http://schemas.microsoft.com/office/drawing/2014/main" id="{755C9713-C1E5-994B-8535-89E641365DC9}"/>
              </a:ext>
            </a:extLst>
          </p:cNvPr>
          <p:cNvSpPr/>
          <p:nvPr/>
        </p:nvSpPr>
        <p:spPr>
          <a:xfrm>
            <a:off x="1772816" y="4949949"/>
            <a:ext cx="1207775" cy="551482"/>
          </a:xfrm>
          <a:custGeom>
            <a:avLst/>
            <a:gdLst>
              <a:gd name="connsiteX0" fmla="*/ 1828993 w 1922299"/>
              <a:gd name="connsiteY0" fmla="*/ 0 h 1586204"/>
              <a:gd name="connsiteX1" fmla="*/ 193 w 1922299"/>
              <a:gd name="connsiteY1" fmla="*/ 933061 h 1586204"/>
              <a:gd name="connsiteX2" fmla="*/ 1922299 w 1922299"/>
              <a:gd name="connsiteY2" fmla="*/ 1586204 h 158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2299" h="1586204">
                <a:moveTo>
                  <a:pt x="1828993" y="0"/>
                </a:moveTo>
                <a:cubicBezTo>
                  <a:pt x="906817" y="334347"/>
                  <a:pt x="-15358" y="668694"/>
                  <a:pt x="193" y="933061"/>
                </a:cubicBezTo>
                <a:cubicBezTo>
                  <a:pt x="15744" y="1197428"/>
                  <a:pt x="969021" y="1391816"/>
                  <a:pt x="1922299" y="1586204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smartphone">
            <a:extLst>
              <a:ext uri="{FF2B5EF4-FFF2-40B4-BE49-F238E27FC236}">
                <a16:creationId xmlns:a16="http://schemas.microsoft.com/office/drawing/2014/main" id="{D85C0638-C379-44EB-8CCF-D5C1432F9D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1526" y="4788209"/>
            <a:ext cx="914400" cy="914400"/>
          </a:xfrm>
          <a:prstGeom prst="rect">
            <a:avLst/>
          </a:prstGeom>
        </p:spPr>
      </p:pic>
      <p:pic>
        <p:nvPicPr>
          <p:cNvPr id="153" name="Graphic 152" descr="smartphone">
            <a:extLst>
              <a:ext uri="{FF2B5EF4-FFF2-40B4-BE49-F238E27FC236}">
                <a16:creationId xmlns:a16="http://schemas.microsoft.com/office/drawing/2014/main" id="{3B51AC3F-2055-4C30-B095-A48A92F5BF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42788" y="4788209"/>
            <a:ext cx="914400" cy="914400"/>
          </a:xfrm>
          <a:prstGeom prst="rect">
            <a:avLst/>
          </a:prstGeom>
        </p:spPr>
      </p:pic>
      <p:pic>
        <p:nvPicPr>
          <p:cNvPr id="155" name="Graphic 154" descr="smartphone">
            <a:extLst>
              <a:ext uri="{FF2B5EF4-FFF2-40B4-BE49-F238E27FC236}">
                <a16:creationId xmlns:a16="http://schemas.microsoft.com/office/drawing/2014/main" id="{11B63F52-EDCD-4333-8882-0CB5D1B2C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4050" y="4788209"/>
            <a:ext cx="914400" cy="914400"/>
          </a:xfrm>
          <a:prstGeom prst="rect">
            <a:avLst/>
          </a:prstGeom>
        </p:spPr>
      </p:pic>
      <p:pic>
        <p:nvPicPr>
          <p:cNvPr id="157" name="Graphic 156" descr="smartphone">
            <a:extLst>
              <a:ext uri="{FF2B5EF4-FFF2-40B4-BE49-F238E27FC236}">
                <a16:creationId xmlns:a16="http://schemas.microsoft.com/office/drawing/2014/main" id="{6FAC8535-54EA-41F3-BD5D-9957FF8A9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0304" y="4788209"/>
            <a:ext cx="914400" cy="914400"/>
          </a:xfrm>
          <a:prstGeom prst="rect">
            <a:avLst/>
          </a:prstGeom>
        </p:spPr>
      </p:pic>
      <p:grpSp>
        <p:nvGrpSpPr>
          <p:cNvPr id="16" name="Group 15" descr="smartphone">
            <a:extLst>
              <a:ext uri="{FF2B5EF4-FFF2-40B4-BE49-F238E27FC236}">
                <a16:creationId xmlns:a16="http://schemas.microsoft.com/office/drawing/2014/main" id="{22684D46-8668-B047-A4BD-60793E418728}"/>
              </a:ext>
            </a:extLst>
          </p:cNvPr>
          <p:cNvGrpSpPr/>
          <p:nvPr/>
        </p:nvGrpSpPr>
        <p:grpSpPr>
          <a:xfrm>
            <a:off x="1943580" y="4788209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61E99E05-3997-9544-A773-D83B86818CB8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E768D6-F41A-E542-A5B3-E9A4338B3A0C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26B964-A83E-3C45-A234-0A403354C278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798BD1-C575-064A-9E99-F222F0C96CDC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ADA6CBE-BAA9-394E-A06F-1D80BE366223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EE92051-42EA-444E-9498-F8E640D267A9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73F32A-BE0E-C248-A5FF-5A33C0899A27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9C025CD-4922-FF4E-82F1-E07F2BE71966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7AA291-0F20-124C-B74B-9487161EABA1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C4926AF-F8AF-8A42-B7A5-79984432C720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B76746A-8BFB-614A-8E8A-F0A08BC344FB}"/>
                </a:ext>
              </a:extLst>
            </p:cNvPr>
            <p:cNvCxnSpPr>
              <a:cxnSpLocks/>
              <a:stCxn id="18" idx="0"/>
              <a:endCxn id="21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D1B5562-077D-134C-BCCD-2CBD207DC827}"/>
                </a:ext>
              </a:extLst>
            </p:cNvPr>
            <p:cNvCxnSpPr>
              <a:cxnSpLocks/>
              <a:stCxn id="18" idx="0"/>
              <a:endCxn id="22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1B13A9B-FF71-AC42-86ED-C35E540907B8}"/>
                </a:ext>
              </a:extLst>
            </p:cNvPr>
            <p:cNvCxnSpPr>
              <a:cxnSpLocks/>
              <a:stCxn id="18" idx="0"/>
              <a:endCxn id="23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A052914-C7CE-044B-AEF6-361324CB4A19}"/>
                </a:ext>
              </a:extLst>
            </p:cNvPr>
            <p:cNvCxnSpPr>
              <a:cxnSpLocks/>
              <a:stCxn id="18" idx="0"/>
              <a:endCxn id="24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945A603-F534-3F48-898D-6A27F07183D7}"/>
                </a:ext>
              </a:extLst>
            </p:cNvPr>
            <p:cNvCxnSpPr>
              <a:cxnSpLocks/>
              <a:stCxn id="19" idx="0"/>
              <a:endCxn id="21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C91202-33B0-F94D-86C6-82211266961C}"/>
                </a:ext>
              </a:extLst>
            </p:cNvPr>
            <p:cNvCxnSpPr>
              <a:cxnSpLocks/>
              <a:stCxn id="19" idx="0"/>
              <a:endCxn id="22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F358801-FCEE-C842-A579-109BC2CA2035}"/>
                </a:ext>
              </a:extLst>
            </p:cNvPr>
            <p:cNvCxnSpPr>
              <a:cxnSpLocks/>
              <a:stCxn id="19" idx="0"/>
              <a:endCxn id="23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B759F2C-B9CA-824F-8AC3-814082B3E59A}"/>
                </a:ext>
              </a:extLst>
            </p:cNvPr>
            <p:cNvCxnSpPr>
              <a:cxnSpLocks/>
              <a:stCxn id="19" idx="0"/>
              <a:endCxn id="24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DE7704-7B62-F844-9E24-99B33F8E61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C26ABA-E543-FA47-B2E7-DB5003D32B1E}"/>
                </a:ext>
              </a:extLst>
            </p:cNvPr>
            <p:cNvCxnSpPr>
              <a:cxnSpLocks/>
              <a:stCxn id="20" idx="0"/>
              <a:endCxn id="22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61D1E2-CD1E-7C4F-98D4-003343B8C3B9}"/>
                </a:ext>
              </a:extLst>
            </p:cNvPr>
            <p:cNvCxnSpPr>
              <a:cxnSpLocks/>
              <a:stCxn id="20" idx="0"/>
              <a:endCxn id="23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968A2E6-C23D-1942-A490-0A3A2D8289CA}"/>
                </a:ext>
              </a:extLst>
            </p:cNvPr>
            <p:cNvCxnSpPr>
              <a:cxnSpLocks/>
              <a:stCxn id="20" idx="0"/>
              <a:endCxn id="24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381AE8D-B03D-674F-BC57-2005643DCA0E}"/>
                </a:ext>
              </a:extLst>
            </p:cNvPr>
            <p:cNvCxnSpPr>
              <a:cxnSpLocks/>
              <a:stCxn id="21" idx="0"/>
              <a:endCxn id="25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966DBD6-DDA3-2848-8DC2-49DE92675A2E}"/>
                </a:ext>
              </a:extLst>
            </p:cNvPr>
            <p:cNvCxnSpPr>
              <a:cxnSpLocks/>
              <a:stCxn id="21" idx="0"/>
              <a:endCxn id="26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893FD7C-0EE6-9048-8377-87CD5760861E}"/>
                </a:ext>
              </a:extLst>
            </p:cNvPr>
            <p:cNvCxnSpPr>
              <a:cxnSpLocks/>
              <a:stCxn id="22" idx="0"/>
              <a:endCxn id="25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24D9448-CDBE-234B-BD51-376D71ADEEB4}"/>
                </a:ext>
              </a:extLst>
            </p:cNvPr>
            <p:cNvCxnSpPr>
              <a:cxnSpLocks/>
              <a:stCxn id="23" idx="0"/>
              <a:endCxn id="25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CEF79B7-57FE-E547-A05B-0A003B1764FF}"/>
                </a:ext>
              </a:extLst>
            </p:cNvPr>
            <p:cNvCxnSpPr>
              <a:cxnSpLocks/>
              <a:stCxn id="24" idx="0"/>
              <a:endCxn id="25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CC8EBA9-85B1-724A-8642-890490B0965B}"/>
                </a:ext>
              </a:extLst>
            </p:cNvPr>
            <p:cNvCxnSpPr>
              <a:cxnSpLocks/>
              <a:stCxn id="22" idx="0"/>
              <a:endCxn id="26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17B536E-57D6-7C45-99A2-BBA141D8C320}"/>
                </a:ext>
              </a:extLst>
            </p:cNvPr>
            <p:cNvCxnSpPr>
              <a:cxnSpLocks/>
              <a:stCxn id="23" idx="0"/>
              <a:endCxn id="26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8B73CDA-208F-A546-9A35-FDACE74F5075}"/>
                </a:ext>
              </a:extLst>
            </p:cNvPr>
            <p:cNvCxnSpPr>
              <a:cxnSpLocks/>
              <a:stCxn id="24" idx="0"/>
              <a:endCxn id="26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EBCB871D-1713-7048-A8AD-6C42339C2A51}"/>
              </a:ext>
            </a:extLst>
          </p:cNvPr>
          <p:cNvSpPr/>
          <p:nvPr/>
        </p:nvSpPr>
        <p:spPr>
          <a:xfrm>
            <a:off x="1085011" y="5586330"/>
            <a:ext cx="2572084" cy="60696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Calibri" panose="020F0502020204030204" pitchFamily="34" charset="0"/>
              </a:rPr>
              <a:t>Train on a batch</a:t>
            </a:r>
          </a:p>
        </p:txBody>
      </p:sp>
      <p:pic>
        <p:nvPicPr>
          <p:cNvPr id="168" name="Graphic 167" descr="smartphone">
            <a:extLst>
              <a:ext uri="{FF2B5EF4-FFF2-40B4-BE49-F238E27FC236}">
                <a16:creationId xmlns:a16="http://schemas.microsoft.com/office/drawing/2014/main" id="{F0AB2534-5961-4646-BCA6-B1CEF05C6F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63061" y="4788209"/>
            <a:ext cx="670338" cy="670338"/>
          </a:xfrm>
          <a:prstGeom prst="rect">
            <a:avLst/>
          </a:prstGeom>
        </p:spPr>
      </p:pic>
      <p:pic>
        <p:nvPicPr>
          <p:cNvPr id="169" name="Graphic 168" descr="smartphone">
            <a:extLst>
              <a:ext uri="{FF2B5EF4-FFF2-40B4-BE49-F238E27FC236}">
                <a16:creationId xmlns:a16="http://schemas.microsoft.com/office/drawing/2014/main" id="{9A0AF009-12E3-4620-BD66-EFDF8B18BA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16861" y="4788209"/>
            <a:ext cx="670338" cy="670338"/>
          </a:xfrm>
          <a:prstGeom prst="rect">
            <a:avLst/>
          </a:prstGeom>
        </p:spPr>
      </p:pic>
      <p:pic>
        <p:nvPicPr>
          <p:cNvPr id="170" name="Graphic 169" descr="smartphone">
            <a:extLst>
              <a:ext uri="{FF2B5EF4-FFF2-40B4-BE49-F238E27FC236}">
                <a16:creationId xmlns:a16="http://schemas.microsoft.com/office/drawing/2014/main" id="{4FC70719-B0D6-40F1-A4DE-9CC70DDD1C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68123" y="4788209"/>
            <a:ext cx="670338" cy="670338"/>
          </a:xfrm>
          <a:prstGeom prst="rect">
            <a:avLst/>
          </a:prstGeom>
        </p:spPr>
      </p:pic>
      <p:pic>
        <p:nvPicPr>
          <p:cNvPr id="171" name="Graphic 170" descr="smartphone">
            <a:extLst>
              <a:ext uri="{FF2B5EF4-FFF2-40B4-BE49-F238E27FC236}">
                <a16:creationId xmlns:a16="http://schemas.microsoft.com/office/drawing/2014/main" id="{36A40792-507F-441D-859A-C3A5A2F9A4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4377" y="4788209"/>
            <a:ext cx="670338" cy="670338"/>
          </a:xfrm>
          <a:prstGeom prst="rect">
            <a:avLst/>
          </a:prstGeom>
        </p:spPr>
      </p:pic>
      <p:grpSp>
        <p:nvGrpSpPr>
          <p:cNvPr id="63" name="Group 62" descr="smartphone">
            <a:extLst>
              <a:ext uri="{FF2B5EF4-FFF2-40B4-BE49-F238E27FC236}">
                <a16:creationId xmlns:a16="http://schemas.microsoft.com/office/drawing/2014/main" id="{247E74BE-A370-D84C-B2E6-443FA85302D6}"/>
              </a:ext>
            </a:extLst>
          </p:cNvPr>
          <p:cNvGrpSpPr/>
          <p:nvPr/>
        </p:nvGrpSpPr>
        <p:grpSpPr>
          <a:xfrm>
            <a:off x="7690315" y="4299048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64" name="Rectangle: Rounded Corners 4">
              <a:extLst>
                <a:ext uri="{FF2B5EF4-FFF2-40B4-BE49-F238E27FC236}">
                  <a16:creationId xmlns:a16="http://schemas.microsoft.com/office/drawing/2014/main" id="{2A795B1F-D520-5147-B8F6-A4B2515441FB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FE42B92-F396-6040-A7BF-7ABD9560B326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47C54E2-B867-BB44-8C41-218CB1A9F462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9D04A2B-55A3-E845-8CA2-DA62AE65D9DD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A5E0CFB-811D-C842-9402-33E16E458EF7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EEFA5BC-0326-074B-A9AF-4CA0F0AE1427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99B3516-8084-2147-91D4-D1D74BA84E5D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C5EE120-7A5B-A040-BC99-08E0832238A9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3FCED4D-9C1D-0F47-8256-FB5885387F40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D281B6-D6FA-A64A-B8BA-37AC678DDB81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B1E1988-5EA2-FB40-96FA-C3333C214D4E}"/>
                </a:ext>
              </a:extLst>
            </p:cNvPr>
            <p:cNvCxnSpPr>
              <a:cxnSpLocks/>
              <a:stCxn id="65" idx="0"/>
              <a:endCxn id="68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5CBA572-EBE7-4C43-A307-330BCB81058C}"/>
                </a:ext>
              </a:extLst>
            </p:cNvPr>
            <p:cNvCxnSpPr>
              <a:cxnSpLocks/>
              <a:stCxn id="65" idx="0"/>
              <a:endCxn id="69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D7259B1-A830-3144-9DEB-559B1974B265}"/>
                </a:ext>
              </a:extLst>
            </p:cNvPr>
            <p:cNvCxnSpPr>
              <a:cxnSpLocks/>
              <a:stCxn id="65" idx="0"/>
              <a:endCxn id="70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9FA6FDA-421A-D046-A677-6CFBD56E7CEE}"/>
                </a:ext>
              </a:extLst>
            </p:cNvPr>
            <p:cNvCxnSpPr>
              <a:cxnSpLocks/>
              <a:stCxn id="65" idx="0"/>
              <a:endCxn id="71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8B17DE9-53B9-1746-A7A4-AFA3F3CF4F8D}"/>
                </a:ext>
              </a:extLst>
            </p:cNvPr>
            <p:cNvCxnSpPr>
              <a:cxnSpLocks/>
              <a:stCxn id="66" idx="0"/>
              <a:endCxn id="68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F3DBEB6-751B-8A4A-A3ED-07FA9C34B612}"/>
                </a:ext>
              </a:extLst>
            </p:cNvPr>
            <p:cNvCxnSpPr>
              <a:cxnSpLocks/>
              <a:stCxn id="66" idx="0"/>
              <a:endCxn id="69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9C62020-9C1B-7B49-ACA3-D79F2AD44835}"/>
                </a:ext>
              </a:extLst>
            </p:cNvPr>
            <p:cNvCxnSpPr>
              <a:cxnSpLocks/>
              <a:stCxn id="66" idx="0"/>
              <a:endCxn id="70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7752BA3-8425-734F-9F81-F948AC48B237}"/>
                </a:ext>
              </a:extLst>
            </p:cNvPr>
            <p:cNvCxnSpPr>
              <a:cxnSpLocks/>
              <a:stCxn id="66" idx="0"/>
              <a:endCxn id="71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6B77128-63B6-8149-AEA5-CBC2D49A4B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E46DCA7B-6B17-AF47-AE41-39993CA46979}"/>
                </a:ext>
              </a:extLst>
            </p:cNvPr>
            <p:cNvCxnSpPr>
              <a:cxnSpLocks/>
              <a:stCxn id="67" idx="0"/>
              <a:endCxn id="69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36CDF96-850D-844A-893C-69DA2EFD7126}"/>
                </a:ext>
              </a:extLst>
            </p:cNvPr>
            <p:cNvCxnSpPr>
              <a:cxnSpLocks/>
              <a:stCxn id="67" idx="0"/>
              <a:endCxn id="70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A6F9350-6670-214B-9B4A-8ACB9C917342}"/>
                </a:ext>
              </a:extLst>
            </p:cNvPr>
            <p:cNvCxnSpPr>
              <a:cxnSpLocks/>
              <a:stCxn id="67" idx="0"/>
              <a:endCxn id="71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7D4AE97-E01A-C749-A871-6D30B404AB7A}"/>
                </a:ext>
              </a:extLst>
            </p:cNvPr>
            <p:cNvCxnSpPr>
              <a:cxnSpLocks/>
              <a:stCxn id="68" idx="0"/>
              <a:endCxn id="72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9934766-8274-0C4A-ADDB-0AF6E75E2F10}"/>
                </a:ext>
              </a:extLst>
            </p:cNvPr>
            <p:cNvCxnSpPr>
              <a:cxnSpLocks/>
              <a:stCxn id="68" idx="0"/>
              <a:endCxn id="73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3477313D-E81F-3546-814E-63254BBBD7EE}"/>
                </a:ext>
              </a:extLst>
            </p:cNvPr>
            <p:cNvCxnSpPr>
              <a:cxnSpLocks/>
              <a:stCxn id="69" idx="0"/>
              <a:endCxn id="72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D19948D-60F2-AE48-8E8A-9415280A0FE9}"/>
                </a:ext>
              </a:extLst>
            </p:cNvPr>
            <p:cNvCxnSpPr>
              <a:cxnSpLocks/>
              <a:stCxn id="70" idx="0"/>
              <a:endCxn id="72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AABB64C-36C6-E04E-8712-A5B04876AA5B}"/>
                </a:ext>
              </a:extLst>
            </p:cNvPr>
            <p:cNvCxnSpPr>
              <a:cxnSpLocks/>
              <a:stCxn id="71" idx="0"/>
              <a:endCxn id="72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28A7D45-C68C-AF44-92FF-1F6AF5724C11}"/>
                </a:ext>
              </a:extLst>
            </p:cNvPr>
            <p:cNvCxnSpPr>
              <a:cxnSpLocks/>
              <a:stCxn id="69" idx="0"/>
              <a:endCxn id="73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D84863FC-6A08-434B-BAB8-B807FFC40744}"/>
                </a:ext>
              </a:extLst>
            </p:cNvPr>
            <p:cNvCxnSpPr>
              <a:cxnSpLocks/>
              <a:stCxn id="70" idx="0"/>
              <a:endCxn id="73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A46731F-AF7D-514E-9A28-4791C1E8D4A3}"/>
                </a:ext>
              </a:extLst>
            </p:cNvPr>
            <p:cNvCxnSpPr>
              <a:cxnSpLocks/>
              <a:stCxn id="71" idx="0"/>
              <a:endCxn id="73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94" name="Group 93" descr="smartphone">
            <a:extLst>
              <a:ext uri="{FF2B5EF4-FFF2-40B4-BE49-F238E27FC236}">
                <a16:creationId xmlns:a16="http://schemas.microsoft.com/office/drawing/2014/main" id="{CE9A95F3-0954-844E-A011-68BF25C74519}"/>
              </a:ext>
            </a:extLst>
          </p:cNvPr>
          <p:cNvGrpSpPr/>
          <p:nvPr/>
        </p:nvGrpSpPr>
        <p:grpSpPr>
          <a:xfrm>
            <a:off x="5870845" y="4273972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95" name="Rectangle: Rounded Corners 4">
              <a:extLst>
                <a:ext uri="{FF2B5EF4-FFF2-40B4-BE49-F238E27FC236}">
                  <a16:creationId xmlns:a16="http://schemas.microsoft.com/office/drawing/2014/main" id="{133F3F2C-711B-C244-862D-1B75B3A49F4C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8C8019D-B1F6-CB4C-BF17-E0C384AACD61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5278873-94E1-C746-82CB-B9C0BFA9BF9A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F327CFE-228A-7B46-A306-562CEAE55E26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B97FAEB-D6C0-4C42-9D50-72104D476FEB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D81CE88-2D7E-B84C-BEFC-D8A8F7EF43B9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E9E2FC6-2976-3F47-8F74-5DA63B9AD201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DC4A99D-AAE6-EE4C-A6BB-95F97628FE12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AEDC4B7-BD05-704F-9E8D-1AAA9E5BA89B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6327E14-4026-6641-A0DC-75CF6A94C4DA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336CE60D-6C93-7C4E-B416-4867731BEAC0}"/>
                </a:ext>
              </a:extLst>
            </p:cNvPr>
            <p:cNvCxnSpPr>
              <a:cxnSpLocks/>
              <a:stCxn id="96" idx="0"/>
              <a:endCxn id="99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A032C311-335F-2A41-9782-8F4AD5C739E0}"/>
                </a:ext>
              </a:extLst>
            </p:cNvPr>
            <p:cNvCxnSpPr>
              <a:cxnSpLocks/>
              <a:stCxn id="96" idx="0"/>
              <a:endCxn id="100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F033239-2EA3-584D-8826-E16C4F074D22}"/>
                </a:ext>
              </a:extLst>
            </p:cNvPr>
            <p:cNvCxnSpPr>
              <a:cxnSpLocks/>
              <a:stCxn id="96" idx="0"/>
              <a:endCxn id="101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9983848-DD7A-E645-92A2-C012D3859717}"/>
                </a:ext>
              </a:extLst>
            </p:cNvPr>
            <p:cNvCxnSpPr>
              <a:cxnSpLocks/>
              <a:stCxn id="96" idx="0"/>
              <a:endCxn id="102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AF393030-846E-2F44-9DE4-B52558D3A1A8}"/>
                </a:ext>
              </a:extLst>
            </p:cNvPr>
            <p:cNvCxnSpPr>
              <a:cxnSpLocks/>
              <a:stCxn id="97" idx="0"/>
              <a:endCxn id="99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C3D61AB-28F0-6945-9DCA-E8AA32B6048C}"/>
                </a:ext>
              </a:extLst>
            </p:cNvPr>
            <p:cNvCxnSpPr>
              <a:cxnSpLocks/>
              <a:stCxn id="97" idx="0"/>
              <a:endCxn id="100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D4BE8EEE-3C84-704B-95AB-96CD5CEEB33A}"/>
                </a:ext>
              </a:extLst>
            </p:cNvPr>
            <p:cNvCxnSpPr>
              <a:cxnSpLocks/>
              <a:stCxn id="97" idx="0"/>
              <a:endCxn id="101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E7DA8D0-15B9-5A46-8629-D2717354C911}"/>
                </a:ext>
              </a:extLst>
            </p:cNvPr>
            <p:cNvCxnSpPr>
              <a:cxnSpLocks/>
              <a:stCxn id="97" idx="0"/>
              <a:endCxn id="102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3BE50F9-84A4-794F-911D-3EA528868C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CB3ECE81-00C6-3C47-AFF6-3E39319D7C03}"/>
                </a:ext>
              </a:extLst>
            </p:cNvPr>
            <p:cNvCxnSpPr>
              <a:cxnSpLocks/>
              <a:stCxn id="98" idx="0"/>
              <a:endCxn id="100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DA3F320-04F5-DC48-8FDE-2000DB177F28}"/>
                </a:ext>
              </a:extLst>
            </p:cNvPr>
            <p:cNvCxnSpPr>
              <a:cxnSpLocks/>
              <a:stCxn id="98" idx="0"/>
              <a:endCxn id="101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717EEBDD-139B-DC4D-9E82-08B3A70D5DC2}"/>
                </a:ext>
              </a:extLst>
            </p:cNvPr>
            <p:cNvCxnSpPr>
              <a:cxnSpLocks/>
              <a:stCxn id="98" idx="0"/>
              <a:endCxn id="102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05655017-52BF-8345-8225-F88188F93B5E}"/>
                </a:ext>
              </a:extLst>
            </p:cNvPr>
            <p:cNvCxnSpPr>
              <a:cxnSpLocks/>
              <a:stCxn id="99" idx="0"/>
              <a:endCxn id="103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7922F14-F2D7-794C-B008-A94BE0EE92FC}"/>
                </a:ext>
              </a:extLst>
            </p:cNvPr>
            <p:cNvCxnSpPr>
              <a:cxnSpLocks/>
              <a:stCxn id="99" idx="0"/>
              <a:endCxn id="104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91481F63-F0DB-8F45-B937-BC25E54960DC}"/>
                </a:ext>
              </a:extLst>
            </p:cNvPr>
            <p:cNvCxnSpPr>
              <a:cxnSpLocks/>
              <a:stCxn id="100" idx="0"/>
              <a:endCxn id="103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6FD04F9-B443-1F4D-B5DA-0C8EF2B53C5B}"/>
                </a:ext>
              </a:extLst>
            </p:cNvPr>
            <p:cNvCxnSpPr>
              <a:cxnSpLocks/>
              <a:stCxn id="101" idx="0"/>
              <a:endCxn id="103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0FCFD00-2BEA-6F45-82A9-9DD690E9A8C7}"/>
                </a:ext>
              </a:extLst>
            </p:cNvPr>
            <p:cNvCxnSpPr>
              <a:cxnSpLocks/>
              <a:stCxn id="102" idx="0"/>
              <a:endCxn id="103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0DDD051F-EFD9-F649-A899-FB7C754A12C5}"/>
                </a:ext>
              </a:extLst>
            </p:cNvPr>
            <p:cNvCxnSpPr>
              <a:cxnSpLocks/>
              <a:stCxn id="100" idx="0"/>
              <a:endCxn id="104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DE77B99A-94C1-F142-A7B5-A054064655E3}"/>
                </a:ext>
              </a:extLst>
            </p:cNvPr>
            <p:cNvCxnSpPr>
              <a:cxnSpLocks/>
              <a:stCxn id="101" idx="0"/>
              <a:endCxn id="104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315883CF-A8ED-0D43-B7F2-DF3B4C8CAF90}"/>
                </a:ext>
              </a:extLst>
            </p:cNvPr>
            <p:cNvCxnSpPr>
              <a:cxnSpLocks/>
              <a:stCxn id="102" idx="0"/>
              <a:endCxn id="104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25" name="Group 124" descr="smartphone">
            <a:extLst>
              <a:ext uri="{FF2B5EF4-FFF2-40B4-BE49-F238E27FC236}">
                <a16:creationId xmlns:a16="http://schemas.microsoft.com/office/drawing/2014/main" id="{5E5FB33C-88E4-6F40-9CEF-2CBA87744277}"/>
              </a:ext>
            </a:extLst>
          </p:cNvPr>
          <p:cNvGrpSpPr/>
          <p:nvPr/>
        </p:nvGrpSpPr>
        <p:grpSpPr>
          <a:xfrm>
            <a:off x="4175180" y="4301731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126" name="Rectangle: Rounded Corners 4">
              <a:extLst>
                <a:ext uri="{FF2B5EF4-FFF2-40B4-BE49-F238E27FC236}">
                  <a16:creationId xmlns:a16="http://schemas.microsoft.com/office/drawing/2014/main" id="{CD66FCEB-404A-6145-A3F4-4C76DEB816C9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DB5D22C-A881-8F49-B46B-32CCF5FCCF80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F52097C-274C-7B4D-8C54-F6B43C8F4893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4B21460-DC74-1449-BC1D-107E84DEBD69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1ADDD26-C24E-D141-B295-79C96DA468FC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0ADA07C-FB71-9043-992B-23BF959D5BF1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24C4587-CA1D-3D47-94FA-2797B2C2CE29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BDDAD24-803E-3441-9D18-710DDB786C98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ED7A29F-FE52-DD4F-A961-235C168DDF67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8FDD779-5621-C444-B188-EA4E64C224F6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9BCA76F3-2547-F348-AE5D-CB6529D2A038}"/>
                </a:ext>
              </a:extLst>
            </p:cNvPr>
            <p:cNvCxnSpPr>
              <a:cxnSpLocks/>
              <a:stCxn id="127" idx="0"/>
              <a:endCxn id="130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A6055738-A499-B344-ACE1-B7862440087B}"/>
                </a:ext>
              </a:extLst>
            </p:cNvPr>
            <p:cNvCxnSpPr>
              <a:cxnSpLocks/>
              <a:stCxn id="127" idx="0"/>
              <a:endCxn id="131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60AE22F2-C1DC-5349-86C8-08601E750E58}"/>
                </a:ext>
              </a:extLst>
            </p:cNvPr>
            <p:cNvCxnSpPr>
              <a:cxnSpLocks/>
              <a:stCxn id="127" idx="0"/>
              <a:endCxn id="132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6C41D531-70D3-8246-8AC8-B23C21144646}"/>
                </a:ext>
              </a:extLst>
            </p:cNvPr>
            <p:cNvCxnSpPr>
              <a:cxnSpLocks/>
              <a:stCxn id="127" idx="0"/>
              <a:endCxn id="133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EC2B9384-6F21-A84A-BA37-CF40C7612870}"/>
                </a:ext>
              </a:extLst>
            </p:cNvPr>
            <p:cNvCxnSpPr>
              <a:cxnSpLocks/>
              <a:stCxn id="128" idx="0"/>
              <a:endCxn id="130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D91DA1F3-FE7F-A244-B0DF-BFFE06009309}"/>
                </a:ext>
              </a:extLst>
            </p:cNvPr>
            <p:cNvCxnSpPr>
              <a:cxnSpLocks/>
              <a:stCxn id="128" idx="0"/>
              <a:endCxn id="131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030EF0FB-E01F-834D-9E50-427AACE4E37E}"/>
                </a:ext>
              </a:extLst>
            </p:cNvPr>
            <p:cNvCxnSpPr>
              <a:cxnSpLocks/>
              <a:stCxn id="128" idx="0"/>
              <a:endCxn id="132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7480C73-24DE-FD44-954E-E1A43A2402CA}"/>
                </a:ext>
              </a:extLst>
            </p:cNvPr>
            <p:cNvCxnSpPr>
              <a:cxnSpLocks/>
              <a:stCxn id="128" idx="0"/>
              <a:endCxn id="133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6B4FB507-5946-5F40-A50D-5AB0B382B4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BBC39B6-B2C7-FC48-B512-6D04D1F7300F}"/>
                </a:ext>
              </a:extLst>
            </p:cNvPr>
            <p:cNvCxnSpPr>
              <a:cxnSpLocks/>
              <a:stCxn id="129" idx="0"/>
              <a:endCxn id="131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481ED6D8-2920-5844-97C9-7669C7A279A0}"/>
                </a:ext>
              </a:extLst>
            </p:cNvPr>
            <p:cNvCxnSpPr>
              <a:cxnSpLocks/>
              <a:stCxn id="129" idx="0"/>
              <a:endCxn id="132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1529F677-2F9E-1946-B484-461A7ABA32B9}"/>
                </a:ext>
              </a:extLst>
            </p:cNvPr>
            <p:cNvCxnSpPr>
              <a:cxnSpLocks/>
              <a:stCxn id="129" idx="0"/>
              <a:endCxn id="133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9639693C-E989-904F-A203-EFC1CC30C385}"/>
                </a:ext>
              </a:extLst>
            </p:cNvPr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E3A49F4-4339-E14B-BE56-E55B1295BF49}"/>
                </a:ext>
              </a:extLst>
            </p:cNvPr>
            <p:cNvCxnSpPr>
              <a:cxnSpLocks/>
              <a:stCxn id="130" idx="0"/>
              <a:endCxn id="135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F0BF0C4-4425-E84C-8EC9-EBF28363C0C1}"/>
                </a:ext>
              </a:extLst>
            </p:cNvPr>
            <p:cNvCxnSpPr>
              <a:cxnSpLocks/>
              <a:stCxn id="131" idx="0"/>
              <a:endCxn id="134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A3D9276B-C285-7A4C-B453-F65D67ADCD43}"/>
                </a:ext>
              </a:extLst>
            </p:cNvPr>
            <p:cNvCxnSpPr>
              <a:cxnSpLocks/>
              <a:stCxn id="132" idx="0"/>
              <a:endCxn id="134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DE1E44E8-657B-9E4C-863B-B18AC7A7B794}"/>
                </a:ext>
              </a:extLst>
            </p:cNvPr>
            <p:cNvCxnSpPr>
              <a:cxnSpLocks/>
              <a:stCxn id="133" idx="0"/>
              <a:endCxn id="134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4F2F29F-1BD9-1F49-9E81-60267B46DCF8}"/>
                </a:ext>
              </a:extLst>
            </p:cNvPr>
            <p:cNvCxnSpPr>
              <a:cxnSpLocks/>
              <a:stCxn id="131" idx="0"/>
              <a:endCxn id="135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AA67AE7E-3335-5E4B-95BE-64CB7BCC0931}"/>
                </a:ext>
              </a:extLst>
            </p:cNvPr>
            <p:cNvCxnSpPr>
              <a:cxnSpLocks/>
              <a:stCxn id="132" idx="0"/>
              <a:endCxn id="135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EE23EEF0-BD20-7D40-A6D2-7215B654ED41}"/>
                </a:ext>
              </a:extLst>
            </p:cNvPr>
            <p:cNvCxnSpPr>
              <a:cxnSpLocks/>
              <a:stCxn id="133" idx="0"/>
              <a:endCxn id="135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" name="Rectangle: Rounded Corners 10" descr="updates">
            <a:extLst>
              <a:ext uri="{FF2B5EF4-FFF2-40B4-BE49-F238E27FC236}">
                <a16:creationId xmlns:a16="http://schemas.microsoft.com/office/drawing/2014/main" id="{9BF25397-C527-483C-9553-99F70AF13952}"/>
              </a:ext>
            </a:extLst>
          </p:cNvPr>
          <p:cNvSpPr/>
          <p:nvPr/>
        </p:nvSpPr>
        <p:spPr>
          <a:xfrm>
            <a:off x="3717890" y="2672521"/>
            <a:ext cx="3305908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Arrow Connector 14" descr="&quot;&quot;">
            <a:extLst>
              <a:ext uri="{FF2B5EF4-FFF2-40B4-BE49-F238E27FC236}">
                <a16:creationId xmlns:a16="http://schemas.microsoft.com/office/drawing/2014/main" id="{827DDDB2-0296-42EB-9484-2B96C0B02470}"/>
              </a:ext>
            </a:extLst>
          </p:cNvPr>
          <p:cNvCxnSpPr>
            <a:cxnSpLocks/>
            <a:stCxn id="11" idx="3"/>
            <a:endCxn id="164" idx="1"/>
          </p:cNvCxnSpPr>
          <p:nvPr/>
        </p:nvCxnSpPr>
        <p:spPr>
          <a:xfrm>
            <a:off x="7023798" y="3129721"/>
            <a:ext cx="1505784" cy="2193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B73F0FC7-72D5-4C63-8DC8-F646F8D06FEA}"/>
              </a:ext>
            </a:extLst>
          </p:cNvPr>
          <p:cNvSpPr txBox="1"/>
          <p:nvPr/>
        </p:nvSpPr>
        <p:spPr>
          <a:xfrm>
            <a:off x="8529582" y="2933611"/>
            <a:ext cx="2956814" cy="830997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Sharing updates rather than data...</a:t>
            </a: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FD1C8-F97D-4F68-86A7-E753BC6F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0D3E7-79C8-4A0B-AFA5-DD39C7661B34}" type="slidenum">
              <a:rPr lang="zh-CN" altLang="en-US" smtClean="0"/>
              <a:t>12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-0.01551 L 0.15261 -0.297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1407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85185E-6 L 0.03281 -0.2261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-1131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85185E-6 L -0.03971 -0.22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" y="-1206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0.00185 L -0.12617 -0.2257 " pathEditMode="relative" ptsTypes="AA">
                                      <p:cBhvr>
                                        <p:cTn id="3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51" grpId="0" animBg="1"/>
      <p:bldP spid="48" grpId="0" animBg="1"/>
      <p:bldP spid="11" grpId="0" animBg="1"/>
      <p:bldP spid="16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237C-F956-964E-8219-88D9D1A2F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46" y="365125"/>
            <a:ext cx="11704320" cy="1325563"/>
          </a:xfrm>
        </p:spPr>
        <p:txBody>
          <a:bodyPr/>
          <a:lstStyle/>
          <a:p>
            <a:r>
              <a:rPr lang="en-US" dirty="0"/>
              <a:t>Google’s promotion on federated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42C03-D03F-0747-B114-F29E0155E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https://youtu.be/gbRJPa9d-VU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80AB1-6D51-E246-835C-66A7CF6C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93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4264C-410A-9F46-B361-15EECD1F4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Federated learning benefits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148BB3-43FA-FE44-88DD-6F330FD3713B}"/>
              </a:ext>
            </a:extLst>
          </p:cNvPr>
          <p:cNvSpPr/>
          <p:nvPr/>
        </p:nvSpPr>
        <p:spPr>
          <a:xfrm>
            <a:off x="951914" y="1691530"/>
            <a:ext cx="94019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Non-IID – every user has different data;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Unbalanced – some users have more data than others;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Massively distributed – millions of smartphones;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Limited communication – mobile devices are frequently offline or on slow or expensive connections. </a:t>
            </a:r>
          </a:p>
        </p:txBody>
      </p:sp>
    </p:spTree>
    <p:extLst>
      <p:ext uri="{BB962C8B-B14F-4D97-AF65-F5344CB8AC3E}">
        <p14:creationId xmlns:p14="http://schemas.microsoft.com/office/powerpoint/2010/main" val="271890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01CB06-4504-FC42-BCF7-38B40911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Is Federated learning different?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148BB3-43FA-FE44-88DD-6F330FD3713B}"/>
              </a:ext>
            </a:extLst>
          </p:cNvPr>
          <p:cNvSpPr/>
          <p:nvPr/>
        </p:nvSpPr>
        <p:spPr>
          <a:xfrm>
            <a:off x="1155964" y="2172006"/>
            <a:ext cx="940190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Limited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Intermittent compute node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Intermittent data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Massively distributed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Privacy preserving aggregation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0125C-E6AD-DA4E-8FCD-D5D4358AA334}"/>
              </a:ext>
            </a:extLst>
          </p:cNvPr>
          <p:cNvSpPr txBox="1"/>
          <p:nvPr/>
        </p:nvSpPr>
        <p:spPr>
          <a:xfrm>
            <a:off x="731520" y="1434760"/>
            <a:ext cx="10475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different from traditional data center based MapReduce?</a:t>
            </a:r>
          </a:p>
        </p:txBody>
      </p:sp>
    </p:spTree>
    <p:extLst>
      <p:ext uri="{BB962C8B-B14F-4D97-AF65-F5344CB8AC3E}">
        <p14:creationId xmlns:p14="http://schemas.microsoft.com/office/powerpoint/2010/main" val="359413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E2C45-1485-F84C-93AD-F9C432FE3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86" y="80937"/>
            <a:ext cx="11934227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What  about secure MPC?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DD00E-CE9D-F74C-A15D-AD56B2FBCEE5}"/>
              </a:ext>
            </a:extLst>
          </p:cNvPr>
          <p:cNvSpPr txBox="1"/>
          <p:nvPr/>
        </p:nvSpPr>
        <p:spPr>
          <a:xfrm>
            <a:off x="360221" y="1258023"/>
            <a:ext cx="9906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Consider different hospitals want to participate in collaborative learning </a:t>
            </a:r>
          </a:p>
        </p:txBody>
      </p:sp>
      <p:pic>
        <p:nvPicPr>
          <p:cNvPr id="8" name="Picture 7" descr="multy party computation">
            <a:extLst>
              <a:ext uri="{FF2B5EF4-FFF2-40B4-BE49-F238E27FC236}">
                <a16:creationId xmlns:a16="http://schemas.microsoft.com/office/drawing/2014/main" id="{FFC8116A-F357-E34D-A96E-C48256EFF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21" y="1935346"/>
            <a:ext cx="7842178" cy="4713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B9839E-1238-5F43-B17C-EB23D6769B2F}"/>
              </a:ext>
            </a:extLst>
          </p:cNvPr>
          <p:cNvSpPr txBox="1"/>
          <p:nvPr/>
        </p:nvSpPr>
        <p:spPr>
          <a:xfrm>
            <a:off x="7992100" y="2312938"/>
            <a:ext cx="3965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Perform computation on encrypted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homomorphic encryption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Garble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Oblivious transfer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55DD1-9F4B-224E-B538-C3E5610D57C5}"/>
              </a:ext>
            </a:extLst>
          </p:cNvPr>
          <p:cNvSpPr txBox="1"/>
          <p:nvPr/>
        </p:nvSpPr>
        <p:spPr>
          <a:xfrm>
            <a:off x="7992098" y="4845180"/>
            <a:ext cx="3782559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always easy to map to arbitrary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Computationally expensive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89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C294-71A8-5F47-A00B-7BB9A05B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45" y="0"/>
            <a:ext cx="12037255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Is there another way?</a:t>
            </a:r>
            <a:endParaRPr lang="en-US" dirty="0"/>
          </a:p>
        </p:txBody>
      </p:sp>
      <p:pic>
        <p:nvPicPr>
          <p:cNvPr id="3" name="Picture 2" descr="privacy-perserving training">
            <a:extLst>
              <a:ext uri="{FF2B5EF4-FFF2-40B4-BE49-F238E27FC236}">
                <a16:creationId xmlns:a16="http://schemas.microsoft.com/office/drawing/2014/main" id="{1CD8B53B-1574-5D40-9220-0923548AF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30" y="1989552"/>
            <a:ext cx="9670044" cy="40969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7DD00E-CE9D-F74C-A15D-AD56B2FBCEE5}"/>
              </a:ext>
            </a:extLst>
          </p:cNvPr>
          <p:cNvSpPr txBox="1"/>
          <p:nvPr/>
        </p:nvSpPr>
        <p:spPr>
          <a:xfrm>
            <a:off x="360221" y="1258023"/>
            <a:ext cx="9906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Consider different hospitals want to participate in collaborative learning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B9839E-1238-5F43-B17C-EB23D6769B2F}"/>
              </a:ext>
            </a:extLst>
          </p:cNvPr>
          <p:cNvSpPr txBox="1"/>
          <p:nvPr/>
        </p:nvSpPr>
        <p:spPr>
          <a:xfrm>
            <a:off x="4276803" y="6265806"/>
            <a:ext cx="356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resides at each institution's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87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E28F1-AC71-6445-82AD-4DD27E098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2349500"/>
            <a:ext cx="9144000" cy="2387600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How does it really work?</a:t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45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E802-CC33-DF42-9E05-68EF36D76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88" y="111906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Neural Networks</a:t>
            </a:r>
            <a:endParaRPr lang="en-US" dirty="0"/>
          </a:p>
        </p:txBody>
      </p:sp>
      <p:pic>
        <p:nvPicPr>
          <p:cNvPr id="7" name="Picture 6" descr="Neural Network">
            <a:extLst>
              <a:ext uri="{FF2B5EF4-FFF2-40B4-BE49-F238E27FC236}">
                <a16:creationId xmlns:a16="http://schemas.microsoft.com/office/drawing/2014/main" id="{5D9DE7FF-1840-E340-8D9F-FB5EB4E28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89" y="1162019"/>
            <a:ext cx="9055099" cy="5559456"/>
          </a:xfrm>
          <a:prstGeom prst="rect">
            <a:avLst/>
          </a:prstGeom>
        </p:spPr>
      </p:pic>
      <p:sp>
        <p:nvSpPr>
          <p:cNvPr id="8" name="Rectangle 7" descr="&quot;&quot;">
            <a:extLst>
              <a:ext uri="{FF2B5EF4-FFF2-40B4-BE49-F238E27FC236}">
                <a16:creationId xmlns:a16="http://schemas.microsoft.com/office/drawing/2014/main" id="{31888976-3B19-1F4F-A723-28753B8E9E43}"/>
              </a:ext>
            </a:extLst>
          </p:cNvPr>
          <p:cNvSpPr/>
          <p:nvPr/>
        </p:nvSpPr>
        <p:spPr>
          <a:xfrm>
            <a:off x="10408920" y="6355715"/>
            <a:ext cx="395068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47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44C3-5123-144F-A1CE-3716E86F3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Goals for today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4062" y="1911294"/>
            <a:ext cx="10909738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Ø"/>
            </a:pPr>
            <a:endParaRPr lang="en-US" sz="14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Privacy-preserving collaborative machine learning technique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Federated learning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Federated Learning works?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89F57-FDD4-9E4E-A575-4202FC149117}"/>
              </a:ext>
            </a:extLst>
          </p:cNvPr>
          <p:cNvSpPr txBox="1"/>
          <p:nvPr/>
        </p:nvSpPr>
        <p:spPr>
          <a:xfrm>
            <a:off x="1059855" y="6352143"/>
            <a:ext cx="842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slide contents have been taken from Vitaly </a:t>
            </a:r>
            <a:r>
              <a:rPr lang="en-US" dirty="0" err="1"/>
              <a:t>Shmatikov</a:t>
            </a:r>
            <a:r>
              <a:rPr lang="en-US" dirty="0"/>
              <a:t>, Reza Shokri, Jakub </a:t>
            </a:r>
            <a:r>
              <a:rPr lang="en-US" dirty="0" err="1"/>
              <a:t>Konečný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33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AFCD-D96B-EB45-AC0D-B1468DF73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38113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How neurons look?</a:t>
            </a:r>
            <a:endParaRPr lang="en-US" dirty="0"/>
          </a:p>
        </p:txBody>
      </p:sp>
      <p:pic>
        <p:nvPicPr>
          <p:cNvPr id="3" name="Picture 2" descr="Neuron">
            <a:extLst>
              <a:ext uri="{FF2B5EF4-FFF2-40B4-BE49-F238E27FC236}">
                <a16:creationId xmlns:a16="http://schemas.microsoft.com/office/drawing/2014/main" id="{B0BADD61-A624-174F-9612-15A8DC5AB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23" y="1181429"/>
            <a:ext cx="9524414" cy="5357483"/>
          </a:xfrm>
          <a:prstGeom prst="rect">
            <a:avLst/>
          </a:prstGeom>
        </p:spPr>
      </p:pic>
      <p:sp>
        <p:nvSpPr>
          <p:cNvPr id="6" name="Rectangle 5" descr="&quot;&quot;">
            <a:extLst>
              <a:ext uri="{FF2B5EF4-FFF2-40B4-BE49-F238E27FC236}">
                <a16:creationId xmlns:a16="http://schemas.microsoft.com/office/drawing/2014/main" id="{5E0A79E2-6CFD-E946-B750-F5FC7CD28B84}"/>
              </a:ext>
            </a:extLst>
          </p:cNvPr>
          <p:cNvSpPr/>
          <p:nvPr/>
        </p:nvSpPr>
        <p:spPr>
          <a:xfrm>
            <a:off x="9982200" y="6212790"/>
            <a:ext cx="395068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16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A2798-415B-A34C-AD93-1C49D33C8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998"/>
            <a:ext cx="10515600" cy="1325563"/>
          </a:xfrm>
        </p:spPr>
        <p:txBody>
          <a:bodyPr/>
          <a:lstStyle/>
          <a:p>
            <a:r>
              <a:rPr lang="en-US" dirty="0"/>
              <a:t>Parameter Training using SGD</a:t>
            </a:r>
          </a:p>
        </p:txBody>
      </p:sp>
      <p:pic>
        <p:nvPicPr>
          <p:cNvPr id="3" name="Picture 2" descr="Neural Network&#13;&#10;">
            <a:extLst>
              <a:ext uri="{FF2B5EF4-FFF2-40B4-BE49-F238E27FC236}">
                <a16:creationId xmlns:a16="http://schemas.microsoft.com/office/drawing/2014/main" id="{AB632FEA-EA00-CD43-97D3-E1D52764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58" y="1361296"/>
            <a:ext cx="11049000" cy="4495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9B175B-A15B-DA49-9BE6-DB67A09FF53C}"/>
              </a:ext>
            </a:extLst>
          </p:cNvPr>
          <p:cNvSpPr/>
          <p:nvPr/>
        </p:nvSpPr>
        <p:spPr>
          <a:xfrm>
            <a:off x="2471359" y="5938746"/>
            <a:ext cx="7407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Find parameters that minimize the classification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9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30937-6CAB-214C-890B-87BE74B1B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113"/>
            <a:ext cx="10515600" cy="1325563"/>
          </a:xfrm>
        </p:spPr>
        <p:txBody>
          <a:bodyPr/>
          <a:lstStyle/>
          <a:p>
            <a:r>
              <a:rPr lang="en-US" dirty="0"/>
              <a:t>Parameter Training using SGD</a:t>
            </a:r>
          </a:p>
        </p:txBody>
      </p:sp>
      <p:pic>
        <p:nvPicPr>
          <p:cNvPr id="3" name="Picture 2" descr="Neural Network">
            <a:extLst>
              <a:ext uri="{FF2B5EF4-FFF2-40B4-BE49-F238E27FC236}">
                <a16:creationId xmlns:a16="http://schemas.microsoft.com/office/drawing/2014/main" id="{AAAF181D-BB62-E945-935E-5F423D16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99" y="1266104"/>
            <a:ext cx="10194095" cy="5272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19E65B-2523-D94E-9DB3-FA1C5914888E}"/>
              </a:ext>
            </a:extLst>
          </p:cNvPr>
          <p:cNvSpPr txBox="1"/>
          <p:nvPr/>
        </p:nvSpPr>
        <p:spPr>
          <a:xfrm>
            <a:off x="550854" y="1378634"/>
            <a:ext cx="3824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Randomize the weights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Insert input and check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72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3A3D-6753-894D-8D1D-07E4B240F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10" y="134937"/>
            <a:ext cx="10515600" cy="1325563"/>
          </a:xfrm>
        </p:spPr>
        <p:txBody>
          <a:bodyPr/>
          <a:lstStyle/>
          <a:p>
            <a:r>
              <a:rPr lang="en-US" dirty="0"/>
              <a:t>Parameter Training using SGD</a:t>
            </a:r>
          </a:p>
        </p:txBody>
      </p:sp>
      <p:pic>
        <p:nvPicPr>
          <p:cNvPr id="3" name="Picture 2" descr="back propagation">
            <a:extLst>
              <a:ext uri="{FF2B5EF4-FFF2-40B4-BE49-F238E27FC236}">
                <a16:creationId xmlns:a16="http://schemas.microsoft.com/office/drawing/2014/main" id="{54C3D9FD-5C53-A144-94F2-6B879BD1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" y="1302267"/>
            <a:ext cx="10562590" cy="5054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4024FB-BBDA-684F-90F3-4D52FC87C79C}"/>
              </a:ext>
            </a:extLst>
          </p:cNvPr>
          <p:cNvSpPr txBox="1"/>
          <p:nvPr/>
        </p:nvSpPr>
        <p:spPr>
          <a:xfrm>
            <a:off x="550854" y="1533378"/>
            <a:ext cx="3824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Compare against expected output (error)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75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6AFD-8765-3C48-8B09-C0D6E0DC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Stochastic Gradient Descent</a:t>
            </a:r>
            <a:endParaRPr lang="en-US" dirty="0"/>
          </a:p>
        </p:txBody>
      </p:sp>
      <p:pic>
        <p:nvPicPr>
          <p:cNvPr id="3" name="Picture 2" descr="gradient descent">
            <a:extLst>
              <a:ext uri="{FF2B5EF4-FFF2-40B4-BE49-F238E27FC236}">
                <a16:creationId xmlns:a16="http://schemas.microsoft.com/office/drawing/2014/main" id="{54D702FD-9577-5243-8D59-3029270CC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63" y="1331912"/>
            <a:ext cx="9144000" cy="520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4A40F3-DA4A-0449-8AC9-4DA2EB86A074}"/>
              </a:ext>
            </a:extLst>
          </p:cNvPr>
          <p:cNvSpPr txBox="1"/>
          <p:nvPr/>
        </p:nvSpPr>
        <p:spPr>
          <a:xfrm>
            <a:off x="550854" y="1331912"/>
            <a:ext cx="4865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Update weights proportional to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3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D9ED-24D7-EC4B-A09A-219B9CCE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14" y="174223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Stochastic Gradient Descent</a:t>
            </a:r>
            <a:endParaRPr lang="en-US" dirty="0"/>
          </a:p>
        </p:txBody>
      </p:sp>
      <p:pic>
        <p:nvPicPr>
          <p:cNvPr id="3" name="Picture 2" descr="gradient descent">
            <a:extLst>
              <a:ext uri="{FF2B5EF4-FFF2-40B4-BE49-F238E27FC236}">
                <a16:creationId xmlns:a16="http://schemas.microsoft.com/office/drawing/2014/main" id="{B7F48AF4-E999-4248-80C6-C694AD72A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786"/>
            <a:ext cx="12192000" cy="485656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1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F2F5-7EBE-D348-BE66-F00AB45D5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56"/>
            <a:ext cx="10515600" cy="1325563"/>
          </a:xfrm>
        </p:spPr>
        <p:txBody>
          <a:bodyPr/>
          <a:lstStyle/>
          <a:p>
            <a:r>
              <a:rPr lang="en-US" dirty="0"/>
              <a:t>Parameter Training using SGD</a:t>
            </a:r>
          </a:p>
        </p:txBody>
      </p:sp>
      <p:pic>
        <p:nvPicPr>
          <p:cNvPr id="3" name="Picture 2" descr="weight update in NN">
            <a:extLst>
              <a:ext uri="{FF2B5EF4-FFF2-40B4-BE49-F238E27FC236}">
                <a16:creationId xmlns:a16="http://schemas.microsoft.com/office/drawing/2014/main" id="{22AAC9FA-5BB0-D044-84F2-03EE6B129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85" y="1048813"/>
            <a:ext cx="10005903" cy="51103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B6032B-5D13-AF4B-88AC-E2CCE6648165}"/>
              </a:ext>
            </a:extLst>
          </p:cNvPr>
          <p:cNvSpPr/>
          <p:nvPr/>
        </p:nvSpPr>
        <p:spPr>
          <a:xfrm>
            <a:off x="2826085" y="6198255"/>
            <a:ext cx="6463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Repeat for new batches of training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66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7B82-CA53-5141-A3D0-349CEBB67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65513"/>
            <a:ext cx="10515600" cy="1325563"/>
          </a:xfrm>
        </p:spPr>
        <p:txBody>
          <a:bodyPr/>
          <a:lstStyle/>
          <a:p>
            <a:r>
              <a:rPr lang="en-US" dirty="0"/>
              <a:t>Distributed Selective SGD (DSSGD)</a:t>
            </a:r>
          </a:p>
        </p:txBody>
      </p:sp>
      <p:pic>
        <p:nvPicPr>
          <p:cNvPr id="3" name="Picture 2" descr="Selective weight update">
            <a:extLst>
              <a:ext uri="{FF2B5EF4-FFF2-40B4-BE49-F238E27FC236}">
                <a16:creationId xmlns:a16="http://schemas.microsoft.com/office/drawing/2014/main" id="{8A190040-B836-2A4F-A52E-764BBF17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486" y="1391076"/>
            <a:ext cx="8347606" cy="53303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21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F80F9-AC35-C04D-8D39-5C38D6EF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07" y="147801"/>
            <a:ext cx="10515600" cy="1325563"/>
          </a:xfrm>
        </p:spPr>
        <p:txBody>
          <a:bodyPr/>
          <a:lstStyle/>
          <a:p>
            <a:r>
              <a:rPr lang="en-US" dirty="0"/>
              <a:t>Selective SGD</a:t>
            </a:r>
          </a:p>
        </p:txBody>
      </p:sp>
      <p:pic>
        <p:nvPicPr>
          <p:cNvPr id="3" name="Picture 2" descr="alice updates weights">
            <a:extLst>
              <a:ext uri="{FF2B5EF4-FFF2-40B4-BE49-F238E27FC236}">
                <a16:creationId xmlns:a16="http://schemas.microsoft.com/office/drawing/2014/main" id="{E4B3BD9D-CCC0-D944-BB61-0A4BF2446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29" y="1209213"/>
            <a:ext cx="10381957" cy="4515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96AFDC-A0A0-C94D-8370-FCE4AE70C178}"/>
              </a:ext>
            </a:extLst>
          </p:cNvPr>
          <p:cNvSpPr txBox="1"/>
          <p:nvPr/>
        </p:nvSpPr>
        <p:spPr>
          <a:xfrm>
            <a:off x="4451254" y="6077247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with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74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83B9197-BC24-E84A-B3AD-97A55478C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07" y="147801"/>
            <a:ext cx="10515600" cy="1325563"/>
          </a:xfrm>
        </p:spPr>
        <p:txBody>
          <a:bodyPr/>
          <a:lstStyle/>
          <a:p>
            <a:r>
              <a:rPr lang="en-US" dirty="0"/>
              <a:t>Selective SGD …</a:t>
            </a:r>
          </a:p>
        </p:txBody>
      </p:sp>
      <p:pic>
        <p:nvPicPr>
          <p:cNvPr id="3" name="Picture 2" descr="bob updates weights">
            <a:extLst>
              <a:ext uri="{FF2B5EF4-FFF2-40B4-BE49-F238E27FC236}">
                <a16:creationId xmlns:a16="http://schemas.microsoft.com/office/drawing/2014/main" id="{7EED1A3F-F36E-964B-8EED-ECD959E3B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54" y="1200821"/>
            <a:ext cx="11000935" cy="4912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073B1-D945-3F4A-81EA-808AB1836E7E}"/>
              </a:ext>
            </a:extLst>
          </p:cNvPr>
          <p:cNvSpPr txBox="1"/>
          <p:nvPr/>
        </p:nvSpPr>
        <p:spPr>
          <a:xfrm>
            <a:off x="4451254" y="6077247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with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22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229B-A6DA-5F4B-9F77-92B3DA5A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Common ML pipeline</a:t>
            </a:r>
            <a:endParaRPr lang="en-US" dirty="0"/>
          </a:p>
        </p:txBody>
      </p:sp>
      <p:pic>
        <p:nvPicPr>
          <p:cNvPr id="3" name="Picture 2" descr="Typical setting">
            <a:extLst>
              <a:ext uri="{FF2B5EF4-FFF2-40B4-BE49-F238E27FC236}">
                <a16:creationId xmlns:a16="http://schemas.microsoft.com/office/drawing/2014/main" id="{C66C43DA-947E-AE41-BABF-245B39173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" y="2086706"/>
            <a:ext cx="11991824" cy="4136965"/>
          </a:xfrm>
          <a:prstGeom prst="rect">
            <a:avLst/>
          </a:prstGeom>
        </p:spPr>
      </p:pic>
      <p:pic>
        <p:nvPicPr>
          <p:cNvPr id="12" name="Picture 11" descr="cloud based ML">
            <a:extLst>
              <a:ext uri="{FF2B5EF4-FFF2-40B4-BE49-F238E27FC236}">
                <a16:creationId xmlns:a16="http://schemas.microsoft.com/office/drawing/2014/main" id="{01E335A0-9A72-0143-80F5-3D1B08BA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35" y="1664676"/>
            <a:ext cx="3033222" cy="2496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08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6CF6-912A-8F4B-ABD3-10B64751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24" y="-155684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Overall architecture</a:t>
            </a:r>
            <a:endParaRPr lang="en-US" dirty="0"/>
          </a:p>
        </p:txBody>
      </p:sp>
      <p:pic>
        <p:nvPicPr>
          <p:cNvPr id="3" name="Picture 2" descr="overall architecture ">
            <a:extLst>
              <a:ext uri="{FF2B5EF4-FFF2-40B4-BE49-F238E27FC236}">
                <a16:creationId xmlns:a16="http://schemas.microsoft.com/office/drawing/2014/main" id="{5A1F6E36-41A9-4040-9BF3-4E0FDB8AD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24" y="908136"/>
            <a:ext cx="5952047" cy="5935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8B28D6-B080-C344-ADB4-C33F27A9BC27}"/>
              </a:ext>
            </a:extLst>
          </p:cNvPr>
          <p:cNvSpPr txBox="1"/>
          <p:nvPr/>
        </p:nvSpPr>
        <p:spPr>
          <a:xfrm>
            <a:off x="6702712" y="2559159"/>
            <a:ext cx="54892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Each node locally trains the model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Computes gradients for each parameter (weight)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7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E201-09FD-BD4C-9814-EF279A30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67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Gradient selection</a:t>
            </a:r>
            <a:endParaRPr lang="en-US" dirty="0"/>
          </a:p>
        </p:txBody>
      </p:sp>
      <p:pic>
        <p:nvPicPr>
          <p:cNvPr id="3" name="Picture 2" descr="selective update pushed">
            <a:extLst>
              <a:ext uri="{FF2B5EF4-FFF2-40B4-BE49-F238E27FC236}">
                <a16:creationId xmlns:a16="http://schemas.microsoft.com/office/drawing/2014/main" id="{C55E5DC1-5DC4-0F48-AD1D-4F71915C4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6" y="1048813"/>
            <a:ext cx="5787464" cy="5811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681751-07E6-D14D-9564-BDC8DFDB5283}"/>
              </a:ext>
            </a:extLst>
          </p:cNvPr>
          <p:cNvSpPr txBox="1"/>
          <p:nvPr/>
        </p:nvSpPr>
        <p:spPr>
          <a:xfrm>
            <a:off x="6702712" y="2559159"/>
            <a:ext cx="54892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Select gradients to upload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largest values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random with threshold (subsample gradient &gt; threshold)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54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F76F-21A5-FD4E-BBB0-702B74068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77" y="111602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Update global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 descr="update global model">
            <a:extLst>
              <a:ext uri="{FF2B5EF4-FFF2-40B4-BE49-F238E27FC236}">
                <a16:creationId xmlns:a16="http://schemas.microsoft.com/office/drawing/2014/main" id="{3E93FD89-C42C-4F47-96EE-7A93B0F23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77" y="1115501"/>
            <a:ext cx="5731423" cy="5605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F3599E-0A82-BB4E-BAF8-841A0D926CD2}"/>
              </a:ext>
            </a:extLst>
          </p:cNvPr>
          <p:cNvSpPr txBox="1"/>
          <p:nvPr/>
        </p:nvSpPr>
        <p:spPr>
          <a:xfrm>
            <a:off x="6449494" y="2826445"/>
            <a:ext cx="54892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Parameter server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Adds the uploaded weights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Updates the parameters for next iteration</a:t>
            </a:r>
          </a:p>
        </p:txBody>
      </p:sp>
    </p:spTree>
    <p:extLst>
      <p:ext uri="{BB962C8B-B14F-4D97-AF65-F5344CB8AC3E}">
        <p14:creationId xmlns:p14="http://schemas.microsoft.com/office/powerpoint/2010/main" val="4073488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A87E1-8893-434C-9680-18A63B1F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54" y="-348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Iterative over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 descr="repeat whole process">
            <a:extLst>
              <a:ext uri="{FF2B5EF4-FFF2-40B4-BE49-F238E27FC236}">
                <a16:creationId xmlns:a16="http://schemas.microsoft.com/office/drawing/2014/main" id="{3E834C31-351A-5841-A339-E34D56435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54" y="1048813"/>
            <a:ext cx="5632531" cy="5648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69653-53A7-9344-9F38-1591DC74618E}"/>
              </a:ext>
            </a:extLst>
          </p:cNvPr>
          <p:cNvSpPr txBox="1"/>
          <p:nvPr/>
        </p:nvSpPr>
        <p:spPr>
          <a:xfrm>
            <a:off x="6449494" y="2826445"/>
            <a:ext cx="54892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Each node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Downloads the updated parameter</a:t>
            </a:r>
          </a:p>
          <a:p>
            <a:pPr lvl="1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… process repeats again</a:t>
            </a:r>
          </a:p>
        </p:txBody>
      </p:sp>
    </p:spTree>
    <p:extLst>
      <p:ext uri="{BB962C8B-B14F-4D97-AF65-F5344CB8AC3E}">
        <p14:creationId xmlns:p14="http://schemas.microsoft.com/office/powerpoint/2010/main" val="2382333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23019B-947D-7143-9B9E-781D00E2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Selective SGD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538656-5AA6-0D4D-AC9F-A0B6EF4ECF70}"/>
              </a:ext>
            </a:extLst>
          </p:cNvPr>
          <p:cNvSpPr/>
          <p:nvPr/>
        </p:nvSpPr>
        <p:spPr>
          <a:xfrm>
            <a:off x="909710" y="2205503"/>
            <a:ext cx="770088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Local training, Global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High training stochasticity (randomness)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Less overfitting</a:t>
            </a:r>
          </a:p>
        </p:txBody>
      </p:sp>
    </p:spTree>
    <p:extLst>
      <p:ext uri="{BB962C8B-B14F-4D97-AF65-F5344CB8AC3E}">
        <p14:creationId xmlns:p14="http://schemas.microsoft.com/office/powerpoint/2010/main" val="2836450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3FF010-655B-8C4B-AD9F-6CC782C0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28366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Evaluation</a:t>
            </a:r>
            <a:endParaRPr lang="en-US" dirty="0"/>
          </a:p>
        </p:txBody>
      </p:sp>
      <p:pic>
        <p:nvPicPr>
          <p:cNvPr id="6" name="Picture 5" descr="test example">
            <a:extLst>
              <a:ext uri="{FF2B5EF4-FFF2-40B4-BE49-F238E27FC236}">
                <a16:creationId xmlns:a16="http://schemas.microsoft.com/office/drawing/2014/main" id="{AD35C568-FC48-9B40-BD96-D4B86656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46" y="1082233"/>
            <a:ext cx="9576288" cy="4947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2494287-18DB-C647-8043-5E28CA85D831}"/>
              </a:ext>
            </a:extLst>
          </p:cNvPr>
          <p:cNvSpPr/>
          <p:nvPr/>
        </p:nvSpPr>
        <p:spPr>
          <a:xfrm>
            <a:off x="1619249" y="5932893"/>
            <a:ext cx="8877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Task: Find the digit in the image (classify into one of 10 classes)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B903D9-4F9B-594C-8519-E81862BD1BD8}"/>
              </a:ext>
            </a:extLst>
          </p:cNvPr>
          <p:cNvSpPr txBox="1"/>
          <p:nvPr/>
        </p:nvSpPr>
        <p:spPr>
          <a:xfrm>
            <a:off x="312637" y="1130763"/>
            <a:ext cx="2361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60000 training samples</a:t>
            </a:r>
          </a:p>
          <a:p>
            <a:r>
              <a:rPr lang="en-US" dirty="0"/>
              <a:t>10000 testing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01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AEC1-C300-A440-8912-B2B07F8D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28278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Results</a:t>
            </a:r>
            <a:endParaRPr lang="en-US" dirty="0"/>
          </a:p>
        </p:txBody>
      </p:sp>
      <p:pic>
        <p:nvPicPr>
          <p:cNvPr id="3" name="Picture 2" descr="plots">
            <a:extLst>
              <a:ext uri="{FF2B5EF4-FFF2-40B4-BE49-F238E27FC236}">
                <a16:creationId xmlns:a16="http://schemas.microsoft.com/office/drawing/2014/main" id="{F7FC51D2-AE89-0F40-9405-7C792552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159" y="1262562"/>
            <a:ext cx="6369050" cy="5595438"/>
          </a:xfrm>
          <a:prstGeom prst="rect">
            <a:avLst/>
          </a:prstGeom>
        </p:spPr>
      </p:pic>
      <p:cxnSp>
        <p:nvCxnSpPr>
          <p:cNvPr id="7" name="Straight Arrow Connector 6" descr="arrow">
            <a:extLst>
              <a:ext uri="{FF2B5EF4-FFF2-40B4-BE49-F238E27FC236}">
                <a16:creationId xmlns:a16="http://schemas.microsoft.com/office/drawing/2014/main" id="{50D3DEE5-210A-7843-BDDC-8DB108336F9A}"/>
              </a:ext>
            </a:extLst>
          </p:cNvPr>
          <p:cNvCxnSpPr/>
          <p:nvPr/>
        </p:nvCxnSpPr>
        <p:spPr>
          <a:xfrm>
            <a:off x="2368159" y="1885071"/>
            <a:ext cx="1294227" cy="253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79677B-546A-8D4F-B712-46BB25AA5805}"/>
              </a:ext>
            </a:extLst>
          </p:cNvPr>
          <p:cNvSpPr txBox="1"/>
          <p:nvPr/>
        </p:nvSpPr>
        <p:spPr>
          <a:xfrm>
            <a:off x="550854" y="1456735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 centralized training</a:t>
            </a:r>
          </a:p>
        </p:txBody>
      </p:sp>
      <p:cxnSp>
        <p:nvCxnSpPr>
          <p:cNvPr id="10" name="Straight Arrow Connector 9" descr="arrow">
            <a:extLst>
              <a:ext uri="{FF2B5EF4-FFF2-40B4-BE49-F238E27FC236}">
                <a16:creationId xmlns:a16="http://schemas.microsoft.com/office/drawing/2014/main" id="{2F4CF305-6267-794D-8F05-C84BA481C9CF}"/>
              </a:ext>
            </a:extLst>
          </p:cNvPr>
          <p:cNvCxnSpPr>
            <a:cxnSpLocks/>
          </p:cNvCxnSpPr>
          <p:nvPr/>
        </p:nvCxnSpPr>
        <p:spPr>
          <a:xfrm flipH="1" flipV="1">
            <a:off x="8610601" y="3727938"/>
            <a:ext cx="800685" cy="450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6D1167-B16E-D142-BB86-7CCF91FE8C92}"/>
              </a:ext>
            </a:extLst>
          </p:cNvPr>
          <p:cNvSpPr txBox="1"/>
          <p:nvPr/>
        </p:nvSpPr>
        <p:spPr>
          <a:xfrm>
            <a:off x="9411286" y="4178105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 local training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CE76F8-576F-EB44-A3CC-BFF01C21D211}"/>
              </a:ext>
            </a:extLst>
          </p:cNvPr>
          <p:cNvSpPr txBox="1"/>
          <p:nvPr/>
        </p:nvSpPr>
        <p:spPr>
          <a:xfrm>
            <a:off x="9373709" y="4759396"/>
            <a:ext cx="2127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 training samples</a:t>
            </a:r>
          </a:p>
          <a:p>
            <a:r>
              <a:rPr lang="en-US" dirty="0"/>
              <a:t>Per user</a:t>
            </a:r>
          </a:p>
        </p:txBody>
      </p:sp>
      <p:cxnSp>
        <p:nvCxnSpPr>
          <p:cNvPr id="17" name="Straight Arrow Connector 16" descr="arrow">
            <a:extLst>
              <a:ext uri="{FF2B5EF4-FFF2-40B4-BE49-F238E27FC236}">
                <a16:creationId xmlns:a16="http://schemas.microsoft.com/office/drawing/2014/main" id="{A231C217-04D9-1644-BDFE-79F56D55839B}"/>
              </a:ext>
            </a:extLst>
          </p:cNvPr>
          <p:cNvCxnSpPr/>
          <p:nvPr/>
        </p:nvCxnSpPr>
        <p:spPr>
          <a:xfrm>
            <a:off x="5908431" y="2369192"/>
            <a:ext cx="0" cy="135874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32CFB835-8C36-874B-B587-E739E5FC30C4}"/>
              </a:ext>
            </a:extLst>
          </p:cNvPr>
          <p:cNvSpPr/>
          <p:nvPr/>
        </p:nvSpPr>
        <p:spPr>
          <a:xfrm>
            <a:off x="6583680" y="2369192"/>
            <a:ext cx="3398520" cy="528753"/>
          </a:xfrm>
          <a:prstGeom prst="wedgeRectCallout">
            <a:avLst>
              <a:gd name="adj1" fmla="val -63882"/>
              <a:gd name="adj2" fmla="val 118371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58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E9479D-8569-3541-B763-0B20CF52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Properties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45E4B3-F4A3-BD4D-AF4C-29F0F388AD9D}"/>
              </a:ext>
            </a:extLst>
          </p:cNvPr>
          <p:cNvSpPr/>
          <p:nvPr/>
        </p:nvSpPr>
        <p:spPr>
          <a:xfrm>
            <a:off x="637591" y="1912828"/>
            <a:ext cx="926123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Participants’ datasets remain private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Full control over parameter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Known learning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Resulting model available to all parties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97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EDD3-CE25-41A5-A741-1B701937B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57" y="160288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Threat Model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6" name="Group 145" descr="&quot;&quot;">
            <a:extLst>
              <a:ext uri="{FF2B5EF4-FFF2-40B4-BE49-F238E27FC236}">
                <a16:creationId xmlns:a16="http://schemas.microsoft.com/office/drawing/2014/main" id="{56F84251-3C12-402C-8810-FB3B01909D4A}"/>
              </a:ext>
            </a:extLst>
          </p:cNvPr>
          <p:cNvGrpSpPr/>
          <p:nvPr/>
        </p:nvGrpSpPr>
        <p:grpSpPr>
          <a:xfrm>
            <a:off x="2036538" y="5103017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147" name="Rectangle: Rounded Corners 4">
              <a:extLst>
                <a:ext uri="{FF2B5EF4-FFF2-40B4-BE49-F238E27FC236}">
                  <a16:creationId xmlns:a16="http://schemas.microsoft.com/office/drawing/2014/main" id="{FCDFC50C-A653-4B1C-B02C-0651013E426A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A0E9FAA-A3E8-4D0B-B69C-40C26F4CB70A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A8C3FDF-18C4-4FB9-B0A7-89E2DDB4E2DD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2B8DDBBB-7238-4501-9D51-70A5E2B11E5E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39CCD21-28CC-4B3C-AAD3-4A6B10BE0D44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BA2349D-2D1F-4537-9D1B-53B579EA400B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0368DE2-1DEF-42B0-B4CA-7E34BD760CA0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F296354A-0D86-49CA-BB67-2CD0582D2BF0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3B703E5-B2AF-4832-A9FE-6951C58F7E18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1C98CC5-6A1B-4A64-BDD2-893F09696846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4892F0EE-2936-41B9-98E5-BEA94CD99F77}"/>
                </a:ext>
              </a:extLst>
            </p:cNvPr>
            <p:cNvCxnSpPr>
              <a:cxnSpLocks/>
              <a:stCxn id="148" idx="0"/>
              <a:endCxn id="151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B09AA63A-97A8-45D7-926B-0DD10DD8091D}"/>
                </a:ext>
              </a:extLst>
            </p:cNvPr>
            <p:cNvCxnSpPr>
              <a:cxnSpLocks/>
              <a:stCxn id="148" idx="0"/>
              <a:endCxn id="152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790EBC5A-D705-4EEE-9099-E1EBDE9E05A1}"/>
                </a:ext>
              </a:extLst>
            </p:cNvPr>
            <p:cNvCxnSpPr>
              <a:cxnSpLocks/>
              <a:stCxn id="148" idx="0"/>
              <a:endCxn id="153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F604F4B-4BD8-4453-BF90-4D0837D8FAD7}"/>
                </a:ext>
              </a:extLst>
            </p:cNvPr>
            <p:cNvCxnSpPr>
              <a:cxnSpLocks/>
              <a:stCxn id="148" idx="0"/>
              <a:endCxn id="154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F5ED2D6B-1A99-484D-800C-71ABB48D26EC}"/>
                </a:ext>
              </a:extLst>
            </p:cNvPr>
            <p:cNvCxnSpPr>
              <a:cxnSpLocks/>
              <a:stCxn id="149" idx="0"/>
              <a:endCxn id="151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6A919F8C-BE8A-422E-9677-74045ECD17EE}"/>
                </a:ext>
              </a:extLst>
            </p:cNvPr>
            <p:cNvCxnSpPr>
              <a:cxnSpLocks/>
              <a:stCxn id="149" idx="0"/>
              <a:endCxn id="152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ED5B3B59-F322-404C-9671-AEE6E0E780AD}"/>
                </a:ext>
              </a:extLst>
            </p:cNvPr>
            <p:cNvCxnSpPr>
              <a:cxnSpLocks/>
              <a:stCxn id="149" idx="0"/>
              <a:endCxn id="153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A3EA1C51-3340-4BAF-9760-788701186061}"/>
                </a:ext>
              </a:extLst>
            </p:cNvPr>
            <p:cNvCxnSpPr>
              <a:cxnSpLocks/>
              <a:stCxn id="149" idx="0"/>
              <a:endCxn id="154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A69F7D4F-38E6-4F0C-8DE8-57FEDBA878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C7D8EC64-9D56-4511-BBFB-EB20B6FD05BE}"/>
                </a:ext>
              </a:extLst>
            </p:cNvPr>
            <p:cNvCxnSpPr>
              <a:cxnSpLocks/>
              <a:stCxn id="150" idx="0"/>
              <a:endCxn id="152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EA8074A6-8AF0-4F28-B9DD-56CA061AFED6}"/>
                </a:ext>
              </a:extLst>
            </p:cNvPr>
            <p:cNvCxnSpPr>
              <a:cxnSpLocks/>
              <a:stCxn id="150" idx="0"/>
              <a:endCxn id="153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E21E594E-C43A-430F-8016-9A7E84FAEA0C}"/>
                </a:ext>
              </a:extLst>
            </p:cNvPr>
            <p:cNvCxnSpPr>
              <a:cxnSpLocks/>
              <a:stCxn id="150" idx="0"/>
              <a:endCxn id="154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B2DA0B60-0DA1-433C-BDE4-21ADA19D1D4D}"/>
                </a:ext>
              </a:extLst>
            </p:cNvPr>
            <p:cNvCxnSpPr>
              <a:cxnSpLocks/>
              <a:stCxn id="151" idx="0"/>
              <a:endCxn id="155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BDB1971B-1D1A-4707-A2B5-A54FC7890062}"/>
                </a:ext>
              </a:extLst>
            </p:cNvPr>
            <p:cNvCxnSpPr>
              <a:cxnSpLocks/>
              <a:stCxn id="151" idx="0"/>
              <a:endCxn id="156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F839D94-7863-4FCF-8FBA-E86AD1095861}"/>
                </a:ext>
              </a:extLst>
            </p:cNvPr>
            <p:cNvCxnSpPr>
              <a:cxnSpLocks/>
              <a:stCxn id="152" idx="0"/>
              <a:endCxn id="155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6D61992-1146-431F-A4E3-01F50ECC08DD}"/>
                </a:ext>
              </a:extLst>
            </p:cNvPr>
            <p:cNvCxnSpPr>
              <a:cxnSpLocks/>
              <a:stCxn id="153" idx="0"/>
              <a:endCxn id="155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FF6F1BBB-46B7-4BB1-B2BD-3132000A3BB7}"/>
                </a:ext>
              </a:extLst>
            </p:cNvPr>
            <p:cNvCxnSpPr>
              <a:cxnSpLocks/>
              <a:stCxn id="154" idx="0"/>
              <a:endCxn id="155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F64C5209-2EFC-4115-9D57-CEB48E2A0453}"/>
                </a:ext>
              </a:extLst>
            </p:cNvPr>
            <p:cNvCxnSpPr>
              <a:cxnSpLocks/>
              <a:stCxn id="152" idx="0"/>
              <a:endCxn id="156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FB6F503A-5A8E-4C73-B83C-5FA1DD680E53}"/>
                </a:ext>
              </a:extLst>
            </p:cNvPr>
            <p:cNvCxnSpPr>
              <a:cxnSpLocks/>
              <a:stCxn id="153" idx="0"/>
              <a:endCxn id="156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548D9B08-BA43-410C-87D5-9A01E56B8C40}"/>
                </a:ext>
              </a:extLst>
            </p:cNvPr>
            <p:cNvCxnSpPr>
              <a:cxnSpLocks/>
              <a:stCxn id="154" idx="0"/>
              <a:endCxn id="156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77" name="Picture 176" descr="&quot;&quot;">
            <a:extLst>
              <a:ext uri="{FF2B5EF4-FFF2-40B4-BE49-F238E27FC236}">
                <a16:creationId xmlns:a16="http://schemas.microsoft.com/office/drawing/2014/main" id="{61F8A335-3C8E-42B0-B078-7D0CC944C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0439" y="4516393"/>
            <a:ext cx="1016052" cy="927148"/>
          </a:xfrm>
          <a:prstGeom prst="rect">
            <a:avLst/>
          </a:prstGeom>
        </p:spPr>
      </p:pic>
      <p:pic>
        <p:nvPicPr>
          <p:cNvPr id="178" name="Graphic 177" descr="&quot;&quot;">
            <a:extLst>
              <a:ext uri="{FF2B5EF4-FFF2-40B4-BE49-F238E27FC236}">
                <a16:creationId xmlns:a16="http://schemas.microsoft.com/office/drawing/2014/main" id="{FB0C4FB0-A8A5-4A24-9DC3-5D634346E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7241" y="3431975"/>
            <a:ext cx="1026686" cy="1026686"/>
          </a:xfrm>
          <a:prstGeom prst="rect">
            <a:avLst/>
          </a:prstGeom>
        </p:spPr>
      </p:pic>
      <p:sp>
        <p:nvSpPr>
          <p:cNvPr id="179" name="TextBox 178" descr="&quot;&quot;">
            <a:extLst>
              <a:ext uri="{FF2B5EF4-FFF2-40B4-BE49-F238E27FC236}">
                <a16:creationId xmlns:a16="http://schemas.microsoft.com/office/drawing/2014/main" id="{2FFC3AB6-0D8E-4766-B684-B5193153A7E4}"/>
              </a:ext>
            </a:extLst>
          </p:cNvPr>
          <p:cNvSpPr txBox="1"/>
          <p:nvPr/>
        </p:nvSpPr>
        <p:spPr>
          <a:xfrm>
            <a:off x="2906985" y="4261853"/>
            <a:ext cx="9144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cs typeface="Calibri" panose="020F0502020204030204" pitchFamily="34" charset="0"/>
              </a:rPr>
              <a:t>Server</a:t>
            </a:r>
            <a:endParaRPr lang="zh-CN" altLang="en-US" sz="2000" b="1" dirty="0">
              <a:cs typeface="Calibri" panose="020F0502020204030204" pitchFamily="34" charset="0"/>
            </a:endParaRPr>
          </a:p>
        </p:txBody>
      </p:sp>
      <p:cxnSp>
        <p:nvCxnSpPr>
          <p:cNvPr id="180" name="Straight Arrow Connector 179" descr="&quot;&quot;">
            <a:extLst>
              <a:ext uri="{FF2B5EF4-FFF2-40B4-BE49-F238E27FC236}">
                <a16:creationId xmlns:a16="http://schemas.microsoft.com/office/drawing/2014/main" id="{42B39F2B-8DFB-47F1-B20D-4AB4D0C26917}"/>
              </a:ext>
            </a:extLst>
          </p:cNvPr>
          <p:cNvCxnSpPr>
            <a:cxnSpLocks/>
          </p:cNvCxnSpPr>
          <p:nvPr/>
        </p:nvCxnSpPr>
        <p:spPr>
          <a:xfrm flipH="1">
            <a:off x="2412166" y="4613573"/>
            <a:ext cx="991503" cy="413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 descr="&quot;&quot;">
                <a:extLst>
                  <a:ext uri="{FF2B5EF4-FFF2-40B4-BE49-F238E27FC236}">
                    <a16:creationId xmlns:a16="http://schemas.microsoft.com/office/drawing/2014/main" id="{9962779E-910A-4FFC-832D-4FB461F3B263}"/>
                  </a:ext>
                </a:extLst>
              </p:cNvPr>
              <p:cNvSpPr txBox="1"/>
              <p:nvPr/>
            </p:nvSpPr>
            <p:spPr>
              <a:xfrm>
                <a:off x="1498295" y="5925870"/>
                <a:ext cx="19053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 err="1"/>
                  <a:t>iter</a:t>
                </a:r>
                <a:r>
                  <a:rPr lang="en-US" altLang="zh-CN" sz="20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81" name="TextBox 180" descr="&quot;&quot;">
                <a:extLst>
                  <a:ext uri="{FF2B5EF4-FFF2-40B4-BE49-F238E27FC236}">
                    <a16:creationId xmlns:a16="http://schemas.microsoft.com/office/drawing/2014/main" id="{9962779E-910A-4FFC-832D-4FB461F3B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295" y="5925870"/>
                <a:ext cx="1905374" cy="400110"/>
              </a:xfrm>
              <a:prstGeom prst="rect">
                <a:avLst/>
              </a:prstGeom>
              <a:blipFill>
                <a:blip r:embed="rId5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2" name="Group 181" descr="&quot;&quot;">
            <a:extLst>
              <a:ext uri="{FF2B5EF4-FFF2-40B4-BE49-F238E27FC236}">
                <a16:creationId xmlns:a16="http://schemas.microsoft.com/office/drawing/2014/main" id="{65661910-5B4F-4D62-A5DE-520E6F620C69}"/>
              </a:ext>
            </a:extLst>
          </p:cNvPr>
          <p:cNvGrpSpPr/>
          <p:nvPr/>
        </p:nvGrpSpPr>
        <p:grpSpPr>
          <a:xfrm>
            <a:off x="4024245" y="5121079"/>
            <a:ext cx="751256" cy="765448"/>
            <a:chOff x="4562025" y="402004"/>
            <a:chExt cx="3044857" cy="3301969"/>
          </a:xfrm>
          <a:solidFill>
            <a:schemeClr val="bg1"/>
          </a:solidFill>
        </p:grpSpPr>
        <p:sp>
          <p:nvSpPr>
            <p:cNvPr id="183" name="Rectangle: Rounded Corners 4">
              <a:extLst>
                <a:ext uri="{FF2B5EF4-FFF2-40B4-BE49-F238E27FC236}">
                  <a16:creationId xmlns:a16="http://schemas.microsoft.com/office/drawing/2014/main" id="{579A5575-80A4-4E96-BB11-80D51FECA4F8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F5D076E5-3FBA-49CB-8E94-BDA25235A1CC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18A056C-B64F-45EE-8BAE-C3E08F9FFACE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EB3F4C7C-DABF-4740-9167-8FD28829370F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9622483A-9685-4E8B-B524-E0A05BA27AFF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B15F5510-9772-4666-BD8E-48CAF5D179CD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BB24948C-0F0D-4C22-A112-B918B847EFC3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9CC25B9B-805A-4263-88DF-2B4261C92A86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347FB0A-538B-4F3B-823C-173C994F0214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FAA77D62-CB74-4A4D-A01A-02A71E75F2B5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82948CD4-6A08-4166-9657-7DC0C4AB4CE5}"/>
                </a:ext>
              </a:extLst>
            </p:cNvPr>
            <p:cNvCxnSpPr>
              <a:cxnSpLocks/>
              <a:stCxn id="184" idx="0"/>
              <a:endCxn id="187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C3F4A6D8-FF9F-4170-9C31-6A6580CF527C}"/>
                </a:ext>
              </a:extLst>
            </p:cNvPr>
            <p:cNvCxnSpPr>
              <a:cxnSpLocks/>
              <a:stCxn id="184" idx="0"/>
              <a:endCxn id="188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6F752579-04B5-4AF0-A9EE-B143FAFD765D}"/>
                </a:ext>
              </a:extLst>
            </p:cNvPr>
            <p:cNvCxnSpPr>
              <a:cxnSpLocks/>
              <a:stCxn id="184" idx="0"/>
              <a:endCxn id="189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20EF1010-49C7-429E-A547-5BDD8E85F7E9}"/>
                </a:ext>
              </a:extLst>
            </p:cNvPr>
            <p:cNvCxnSpPr>
              <a:cxnSpLocks/>
              <a:stCxn id="184" idx="0"/>
              <a:endCxn id="190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85C2237-57C2-4524-A02D-05CCA02E8305}"/>
                </a:ext>
              </a:extLst>
            </p:cNvPr>
            <p:cNvCxnSpPr>
              <a:cxnSpLocks/>
              <a:stCxn id="185" idx="0"/>
              <a:endCxn id="187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A9E162D7-A059-48D1-9687-12EBF1F6BAC1}"/>
                </a:ext>
              </a:extLst>
            </p:cNvPr>
            <p:cNvCxnSpPr>
              <a:cxnSpLocks/>
              <a:stCxn id="185" idx="0"/>
              <a:endCxn id="188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37D8A7FF-157C-4020-AE22-8ECDB443094E}"/>
                </a:ext>
              </a:extLst>
            </p:cNvPr>
            <p:cNvCxnSpPr>
              <a:cxnSpLocks/>
              <a:stCxn id="185" idx="0"/>
              <a:endCxn id="189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A8434B43-C032-45CB-88C9-38555A3D0B55}"/>
                </a:ext>
              </a:extLst>
            </p:cNvPr>
            <p:cNvCxnSpPr>
              <a:cxnSpLocks/>
              <a:stCxn id="185" idx="0"/>
              <a:endCxn id="190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46C7DA93-E4AD-4432-99B2-3757770BD2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2571E1C7-207F-4C4D-99D2-F3D658B8ED44}"/>
                </a:ext>
              </a:extLst>
            </p:cNvPr>
            <p:cNvCxnSpPr>
              <a:cxnSpLocks/>
              <a:stCxn id="186" idx="0"/>
              <a:endCxn id="188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EF945B0E-5DDC-40E8-A481-36CB87DDBB6E}"/>
                </a:ext>
              </a:extLst>
            </p:cNvPr>
            <p:cNvCxnSpPr>
              <a:cxnSpLocks/>
              <a:stCxn id="186" idx="0"/>
              <a:endCxn id="189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F4F520FB-162C-402A-B37E-DC7A32BCA31A}"/>
                </a:ext>
              </a:extLst>
            </p:cNvPr>
            <p:cNvCxnSpPr>
              <a:cxnSpLocks/>
              <a:stCxn id="186" idx="0"/>
              <a:endCxn id="190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9941D3AC-F3A7-4FEA-A4AD-4AE87B459B06}"/>
                </a:ext>
              </a:extLst>
            </p:cNvPr>
            <p:cNvCxnSpPr>
              <a:cxnSpLocks/>
              <a:stCxn id="187" idx="0"/>
              <a:endCxn id="191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CD6199FD-E35D-4F43-8E43-B3DD6511BB4B}"/>
                </a:ext>
              </a:extLst>
            </p:cNvPr>
            <p:cNvCxnSpPr>
              <a:cxnSpLocks/>
              <a:stCxn id="187" idx="0"/>
              <a:endCxn id="192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AFEAD41A-C4CB-4A27-A902-9340754FFAB7}"/>
                </a:ext>
              </a:extLst>
            </p:cNvPr>
            <p:cNvCxnSpPr>
              <a:cxnSpLocks/>
              <a:stCxn id="188" idx="0"/>
              <a:endCxn id="191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1E677437-7171-44C2-B3F8-1386F8F0C2D3}"/>
                </a:ext>
              </a:extLst>
            </p:cNvPr>
            <p:cNvCxnSpPr>
              <a:cxnSpLocks/>
              <a:stCxn id="189" idx="0"/>
              <a:endCxn id="191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BC906809-786A-4736-9597-864E1E7EED93}"/>
                </a:ext>
              </a:extLst>
            </p:cNvPr>
            <p:cNvCxnSpPr>
              <a:cxnSpLocks/>
              <a:stCxn id="190" idx="0"/>
              <a:endCxn id="191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FAC1E856-66F0-4F91-96A7-12E9810D5981}"/>
                </a:ext>
              </a:extLst>
            </p:cNvPr>
            <p:cNvCxnSpPr>
              <a:cxnSpLocks/>
              <a:stCxn id="188" idx="0"/>
              <a:endCxn id="192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3E11573C-F2AD-406F-89D9-3E6D1A929072}"/>
                </a:ext>
              </a:extLst>
            </p:cNvPr>
            <p:cNvCxnSpPr>
              <a:cxnSpLocks/>
              <a:stCxn id="189" idx="0"/>
              <a:endCxn id="192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C075B380-1F02-4744-9222-06D53E65971A}"/>
                </a:ext>
              </a:extLst>
            </p:cNvPr>
            <p:cNvCxnSpPr>
              <a:cxnSpLocks/>
              <a:stCxn id="190" idx="0"/>
              <a:endCxn id="192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213" name="Straight Arrow Connector 212" descr="&quot;&quot;">
            <a:extLst>
              <a:ext uri="{FF2B5EF4-FFF2-40B4-BE49-F238E27FC236}">
                <a16:creationId xmlns:a16="http://schemas.microsoft.com/office/drawing/2014/main" id="{BA16DA6D-32EA-4DDF-9E3E-DE7319EB8BB9}"/>
              </a:ext>
            </a:extLst>
          </p:cNvPr>
          <p:cNvCxnSpPr>
            <a:cxnSpLocks/>
          </p:cNvCxnSpPr>
          <p:nvPr/>
        </p:nvCxnSpPr>
        <p:spPr>
          <a:xfrm>
            <a:off x="3403669" y="4613573"/>
            <a:ext cx="996204" cy="413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 descr="&quot;&quot;">
                <a:extLst>
                  <a:ext uri="{FF2B5EF4-FFF2-40B4-BE49-F238E27FC236}">
                    <a16:creationId xmlns:a16="http://schemas.microsoft.com/office/drawing/2014/main" id="{79720456-0E1B-4B39-A9C2-964D97CC3400}"/>
                  </a:ext>
                </a:extLst>
              </p:cNvPr>
              <p:cNvSpPr txBox="1"/>
              <p:nvPr/>
            </p:nvSpPr>
            <p:spPr>
              <a:xfrm>
                <a:off x="3486002" y="5919200"/>
                <a:ext cx="19053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 err="1"/>
                  <a:t>iter</a:t>
                </a:r>
                <a:r>
                  <a:rPr lang="en-US" altLang="zh-CN" sz="20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14" name="TextBox 213" descr="&quot;&quot;">
                <a:extLst>
                  <a:ext uri="{FF2B5EF4-FFF2-40B4-BE49-F238E27FC236}">
                    <a16:creationId xmlns:a16="http://schemas.microsoft.com/office/drawing/2014/main" id="{79720456-0E1B-4B39-A9C2-964D97CC3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002" y="5919200"/>
                <a:ext cx="1905374" cy="400110"/>
              </a:xfrm>
              <a:prstGeom prst="rect">
                <a:avLst/>
              </a:prstGeom>
              <a:blipFill>
                <a:blip r:embed="rId6"/>
                <a:stretch>
                  <a:fillRect t="-606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 descr="&quot;&quot;">
                <a:extLst>
                  <a:ext uri="{FF2B5EF4-FFF2-40B4-BE49-F238E27FC236}">
                    <a16:creationId xmlns:a16="http://schemas.microsoft.com/office/drawing/2014/main" id="{10049C5A-0DE6-4F51-BEBF-9CC3979015D0}"/>
                  </a:ext>
                </a:extLst>
              </p:cNvPr>
              <p:cNvSpPr/>
              <p:nvPr/>
            </p:nvSpPr>
            <p:spPr>
              <a:xfrm>
                <a:off x="3100566" y="5159545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5" name="Rectangle 214" descr="&quot;&quot;">
                <a:extLst>
                  <a:ext uri="{FF2B5EF4-FFF2-40B4-BE49-F238E27FC236}">
                    <a16:creationId xmlns:a16="http://schemas.microsoft.com/office/drawing/2014/main" id="{10049C5A-0DE6-4F51-BEBF-9CC397901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66" y="5159545"/>
                <a:ext cx="58381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 descr="&quot;&quot;">
                <a:extLst>
                  <a:ext uri="{FF2B5EF4-FFF2-40B4-BE49-F238E27FC236}">
                    <a16:creationId xmlns:a16="http://schemas.microsoft.com/office/drawing/2014/main" id="{6F02809A-068F-432F-8F2B-9E507B9EC2C7}"/>
                  </a:ext>
                </a:extLst>
              </p:cNvPr>
              <p:cNvSpPr/>
              <p:nvPr/>
            </p:nvSpPr>
            <p:spPr>
              <a:xfrm>
                <a:off x="4925979" y="5167485"/>
                <a:ext cx="10440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b="1" i="0" smtClean="0">
                          <a:latin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zh-CN" altLang="en-US" sz="3600" b="1" dirty="0"/>
              </a:p>
            </p:txBody>
          </p:sp>
        </mc:Choice>
        <mc:Fallback xmlns="">
          <p:sp>
            <p:nvSpPr>
              <p:cNvPr id="216" name="Rectangle 215" descr="&quot;&quot;">
                <a:extLst>
                  <a:ext uri="{FF2B5EF4-FFF2-40B4-BE49-F238E27FC236}">
                    <a16:creationId xmlns:a16="http://schemas.microsoft.com/office/drawing/2014/main" id="{6F02809A-068F-432F-8F2B-9E507B9EC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979" y="5167485"/>
                <a:ext cx="1044067" cy="584775"/>
              </a:xfrm>
              <a:prstGeom prst="rect">
                <a:avLst/>
              </a:prstGeom>
              <a:blipFill>
                <a:blip r:embed="rId8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9" name="Graphic 388" descr="&quot;&quot;">
            <a:extLst>
              <a:ext uri="{FF2B5EF4-FFF2-40B4-BE49-F238E27FC236}">
                <a16:creationId xmlns:a16="http://schemas.microsoft.com/office/drawing/2014/main" id="{C39C2875-FAC2-49DB-B588-5059072C1D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92412" y="4609521"/>
            <a:ext cx="914400" cy="914400"/>
          </a:xfrm>
          <a:prstGeom prst="rect">
            <a:avLst/>
          </a:prstGeom>
        </p:spPr>
      </p:pic>
      <p:grpSp>
        <p:nvGrpSpPr>
          <p:cNvPr id="4" name="Group 3" descr="&quot;&quot;">
            <a:extLst>
              <a:ext uri="{FF2B5EF4-FFF2-40B4-BE49-F238E27FC236}">
                <a16:creationId xmlns:a16="http://schemas.microsoft.com/office/drawing/2014/main" id="{0A8234FD-11C9-4E05-8C20-E2B36133583B}"/>
              </a:ext>
            </a:extLst>
          </p:cNvPr>
          <p:cNvGrpSpPr/>
          <p:nvPr/>
        </p:nvGrpSpPr>
        <p:grpSpPr>
          <a:xfrm>
            <a:off x="5877316" y="5002673"/>
            <a:ext cx="2733284" cy="1538283"/>
            <a:chOff x="8233337" y="3552110"/>
            <a:chExt cx="2733284" cy="1538283"/>
          </a:xfrm>
        </p:grpSpPr>
        <p:sp>
          <p:nvSpPr>
            <p:cNvPr id="110" name="Freeform 50">
              <a:extLst>
                <a:ext uri="{FF2B5EF4-FFF2-40B4-BE49-F238E27FC236}">
                  <a16:creationId xmlns:a16="http://schemas.microsoft.com/office/drawing/2014/main" id="{A25EE76B-A0A9-4B8A-9F49-897804A8CE26}"/>
                </a:ext>
              </a:extLst>
            </p:cNvPr>
            <p:cNvSpPr/>
            <p:nvPr/>
          </p:nvSpPr>
          <p:spPr>
            <a:xfrm>
              <a:off x="8491795" y="3713850"/>
              <a:ext cx="1207775" cy="551482"/>
            </a:xfrm>
            <a:custGeom>
              <a:avLst/>
              <a:gdLst>
                <a:gd name="connsiteX0" fmla="*/ 1828993 w 1922299"/>
                <a:gd name="connsiteY0" fmla="*/ 0 h 1586204"/>
                <a:gd name="connsiteX1" fmla="*/ 193 w 1922299"/>
                <a:gd name="connsiteY1" fmla="*/ 933061 h 1586204"/>
                <a:gd name="connsiteX2" fmla="*/ 1922299 w 1922299"/>
                <a:gd name="connsiteY2" fmla="*/ 1586204 h 158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2299" h="1586204">
                  <a:moveTo>
                    <a:pt x="1828993" y="0"/>
                  </a:moveTo>
                  <a:cubicBezTo>
                    <a:pt x="906817" y="334347"/>
                    <a:pt x="-15358" y="668694"/>
                    <a:pt x="193" y="933061"/>
                  </a:cubicBezTo>
                  <a:cubicBezTo>
                    <a:pt x="15744" y="1197428"/>
                    <a:pt x="969021" y="1391816"/>
                    <a:pt x="1922299" y="1586204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Graphic 110" descr="Smart Phone">
              <a:extLst>
                <a:ext uri="{FF2B5EF4-FFF2-40B4-BE49-F238E27FC236}">
                  <a16:creationId xmlns:a16="http://schemas.microsoft.com/office/drawing/2014/main" id="{D07BE035-7D45-425C-A2E8-E40558EEB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010505" y="3552110"/>
              <a:ext cx="914400" cy="914400"/>
            </a:xfrm>
            <a:prstGeom prst="rect">
              <a:avLst/>
            </a:prstGeom>
          </p:spPr>
        </p:pic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7F2845B-B9EE-4502-99FA-ED5C9597D9D1}"/>
                </a:ext>
              </a:extLst>
            </p:cNvPr>
            <p:cNvGrpSpPr/>
            <p:nvPr/>
          </p:nvGrpSpPr>
          <p:grpSpPr>
            <a:xfrm>
              <a:off x="8662559" y="3552110"/>
              <a:ext cx="751256" cy="765448"/>
              <a:chOff x="4562025" y="402004"/>
              <a:chExt cx="3044857" cy="3301969"/>
            </a:xfrm>
            <a:solidFill>
              <a:schemeClr val="bg1"/>
            </a:solidFill>
          </p:grpSpPr>
          <p:sp>
            <p:nvSpPr>
              <p:cNvPr id="113" name="Rectangle: Rounded Corners 4">
                <a:extLst>
                  <a:ext uri="{FF2B5EF4-FFF2-40B4-BE49-F238E27FC236}">
                    <a16:creationId xmlns:a16="http://schemas.microsoft.com/office/drawing/2014/main" id="{A16D0DE3-C885-4E4A-AD42-453E5C336D67}"/>
                  </a:ext>
                </a:extLst>
              </p:cNvPr>
              <p:cNvSpPr/>
              <p:nvPr/>
            </p:nvSpPr>
            <p:spPr>
              <a:xfrm>
                <a:off x="4562025" y="402004"/>
                <a:ext cx="3044857" cy="3301969"/>
              </a:xfrm>
              <a:prstGeom prst="round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03E1AA9-1BCF-4C7B-9222-604D0EE3C17C}"/>
                  </a:ext>
                </a:extLst>
              </p:cNvPr>
              <p:cNvSpPr/>
              <p:nvPr/>
            </p:nvSpPr>
            <p:spPr>
              <a:xfrm>
                <a:off x="5006715" y="2994807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B5E03584-7E70-442A-84ED-ADF7316B073B}"/>
                  </a:ext>
                </a:extLst>
              </p:cNvPr>
              <p:cNvSpPr/>
              <p:nvPr/>
            </p:nvSpPr>
            <p:spPr>
              <a:xfrm>
                <a:off x="5929745" y="3002187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BDC5DD1-FEAA-4D3C-9AAB-86E50F1E7CC2}"/>
                  </a:ext>
                </a:extLst>
              </p:cNvPr>
              <p:cNvSpPr/>
              <p:nvPr/>
            </p:nvSpPr>
            <p:spPr>
              <a:xfrm>
                <a:off x="6825910" y="3062825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300218BA-4777-4685-BDDB-70565387CEF7}"/>
                  </a:ext>
                </a:extLst>
              </p:cNvPr>
              <p:cNvSpPr/>
              <p:nvPr/>
            </p:nvSpPr>
            <p:spPr>
              <a:xfrm>
                <a:off x="4692073" y="1880205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6256B34B-36F8-4AAF-87C4-6285CD8788BC}"/>
                  </a:ext>
                </a:extLst>
              </p:cNvPr>
              <p:cNvSpPr/>
              <p:nvPr/>
            </p:nvSpPr>
            <p:spPr>
              <a:xfrm>
                <a:off x="5509491" y="1880204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EDEAB370-6F45-42A5-9608-349209E3A923}"/>
                  </a:ext>
                </a:extLst>
              </p:cNvPr>
              <p:cNvSpPr/>
              <p:nvPr/>
            </p:nvSpPr>
            <p:spPr>
              <a:xfrm>
                <a:off x="6326909" y="1880205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8152ED04-1245-4B87-8F30-2BF70AF6A8DA}"/>
                  </a:ext>
                </a:extLst>
              </p:cNvPr>
              <p:cNvSpPr/>
              <p:nvPr/>
            </p:nvSpPr>
            <p:spPr>
              <a:xfrm>
                <a:off x="7144327" y="1880203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DDD6E1A-DF7C-472E-800A-47C01866725A}"/>
                  </a:ext>
                </a:extLst>
              </p:cNvPr>
              <p:cNvSpPr/>
              <p:nvPr/>
            </p:nvSpPr>
            <p:spPr>
              <a:xfrm>
                <a:off x="5509490" y="768850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1085305-B38C-4DFA-8533-DBB51DFE7E9B}"/>
                  </a:ext>
                </a:extLst>
              </p:cNvPr>
              <p:cNvSpPr/>
              <p:nvPr/>
            </p:nvSpPr>
            <p:spPr>
              <a:xfrm>
                <a:off x="6339106" y="767206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D9C6AE37-496C-425E-9D9E-18672BF0666F}"/>
                  </a:ext>
                </a:extLst>
              </p:cNvPr>
              <p:cNvCxnSpPr>
                <a:cxnSpLocks/>
                <a:stCxn id="114" idx="0"/>
                <a:endCxn id="117" idx="4"/>
              </p:cNvCxnSpPr>
              <p:nvPr/>
            </p:nvCxnSpPr>
            <p:spPr>
              <a:xfrm flipH="1" flipV="1">
                <a:off x="4858328" y="2212714"/>
                <a:ext cx="314642" cy="782093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67618F93-985C-4E87-A5A7-61101656F799}"/>
                  </a:ext>
                </a:extLst>
              </p:cNvPr>
              <p:cNvCxnSpPr>
                <a:cxnSpLocks/>
                <a:stCxn id="114" idx="0"/>
                <a:endCxn id="118" idx="4"/>
              </p:cNvCxnSpPr>
              <p:nvPr/>
            </p:nvCxnSpPr>
            <p:spPr>
              <a:xfrm flipV="1">
                <a:off x="5172970" y="2212713"/>
                <a:ext cx="502776" cy="782094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031B986D-DCEC-43E7-9AC7-E24FC85D574D}"/>
                  </a:ext>
                </a:extLst>
              </p:cNvPr>
              <p:cNvCxnSpPr>
                <a:cxnSpLocks/>
                <a:stCxn id="114" idx="0"/>
                <a:endCxn id="119" idx="4"/>
              </p:cNvCxnSpPr>
              <p:nvPr/>
            </p:nvCxnSpPr>
            <p:spPr>
              <a:xfrm flipV="1">
                <a:off x="5172970" y="2212714"/>
                <a:ext cx="1320194" cy="782093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66DB88EF-B452-439F-BCF2-89334D66F380}"/>
                  </a:ext>
                </a:extLst>
              </p:cNvPr>
              <p:cNvCxnSpPr>
                <a:cxnSpLocks/>
                <a:stCxn id="114" idx="0"/>
                <a:endCxn id="120" idx="4"/>
              </p:cNvCxnSpPr>
              <p:nvPr/>
            </p:nvCxnSpPr>
            <p:spPr>
              <a:xfrm flipV="1">
                <a:off x="5172970" y="2212712"/>
                <a:ext cx="2137612" cy="782095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C5B17C11-8DF8-48B8-B3AF-EE55F182CE50}"/>
                  </a:ext>
                </a:extLst>
              </p:cNvPr>
              <p:cNvCxnSpPr>
                <a:cxnSpLocks/>
                <a:stCxn id="115" idx="0"/>
                <a:endCxn id="117" idx="4"/>
              </p:cNvCxnSpPr>
              <p:nvPr/>
            </p:nvCxnSpPr>
            <p:spPr>
              <a:xfrm flipH="1" flipV="1">
                <a:off x="4858328" y="2212714"/>
                <a:ext cx="1237672" cy="789473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7D7D5F9A-1A4E-4510-A0A5-5FDF6BC989F2}"/>
                  </a:ext>
                </a:extLst>
              </p:cNvPr>
              <p:cNvCxnSpPr>
                <a:cxnSpLocks/>
                <a:stCxn id="115" idx="0"/>
                <a:endCxn id="118" idx="4"/>
              </p:cNvCxnSpPr>
              <p:nvPr/>
            </p:nvCxnSpPr>
            <p:spPr>
              <a:xfrm flipH="1" flipV="1">
                <a:off x="5675746" y="2212713"/>
                <a:ext cx="420254" cy="789474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9C5EC801-EF86-47D6-95D5-2E79D0FC4015}"/>
                  </a:ext>
                </a:extLst>
              </p:cNvPr>
              <p:cNvCxnSpPr>
                <a:cxnSpLocks/>
                <a:stCxn id="115" idx="0"/>
                <a:endCxn id="119" idx="4"/>
              </p:cNvCxnSpPr>
              <p:nvPr/>
            </p:nvCxnSpPr>
            <p:spPr>
              <a:xfrm flipV="1">
                <a:off x="6096000" y="2212714"/>
                <a:ext cx="397164" cy="789473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230E3D18-A704-4FA9-BDE2-D919E4A9D3B6}"/>
                  </a:ext>
                </a:extLst>
              </p:cNvPr>
              <p:cNvCxnSpPr>
                <a:cxnSpLocks/>
                <a:stCxn id="115" idx="0"/>
                <a:endCxn id="120" idx="4"/>
              </p:cNvCxnSpPr>
              <p:nvPr/>
            </p:nvCxnSpPr>
            <p:spPr>
              <a:xfrm flipV="1">
                <a:off x="6096000" y="2212712"/>
                <a:ext cx="1214582" cy="789475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477501CD-5E90-493D-B58A-1F28B97D83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58328" y="2240995"/>
                <a:ext cx="2133837" cy="850111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6F9B4550-7293-40B6-974B-88946AF9F642}"/>
                  </a:ext>
                </a:extLst>
              </p:cNvPr>
              <p:cNvCxnSpPr>
                <a:cxnSpLocks/>
                <a:stCxn id="116" idx="0"/>
                <a:endCxn id="118" idx="4"/>
              </p:cNvCxnSpPr>
              <p:nvPr/>
            </p:nvCxnSpPr>
            <p:spPr>
              <a:xfrm flipH="1" flipV="1">
                <a:off x="5675746" y="2212713"/>
                <a:ext cx="1316419" cy="850112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EF4482D0-AF15-40EC-B7BA-CD792E98EF79}"/>
                  </a:ext>
                </a:extLst>
              </p:cNvPr>
              <p:cNvCxnSpPr>
                <a:cxnSpLocks/>
                <a:stCxn id="116" idx="0"/>
                <a:endCxn id="119" idx="4"/>
              </p:cNvCxnSpPr>
              <p:nvPr/>
            </p:nvCxnSpPr>
            <p:spPr>
              <a:xfrm flipH="1" flipV="1">
                <a:off x="6493164" y="2212714"/>
                <a:ext cx="499001" cy="850111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A7414B4D-0653-44FE-B15C-3EA2CD8193E8}"/>
                  </a:ext>
                </a:extLst>
              </p:cNvPr>
              <p:cNvCxnSpPr>
                <a:cxnSpLocks/>
                <a:stCxn id="116" idx="0"/>
                <a:endCxn id="120" idx="4"/>
              </p:cNvCxnSpPr>
              <p:nvPr/>
            </p:nvCxnSpPr>
            <p:spPr>
              <a:xfrm flipV="1">
                <a:off x="6992165" y="2212712"/>
                <a:ext cx="318417" cy="850113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F346EB74-3DAC-4939-910D-380F4815FA53}"/>
                  </a:ext>
                </a:extLst>
              </p:cNvPr>
              <p:cNvCxnSpPr>
                <a:cxnSpLocks/>
                <a:stCxn id="117" idx="0"/>
                <a:endCxn id="121" idx="4"/>
              </p:cNvCxnSpPr>
              <p:nvPr/>
            </p:nvCxnSpPr>
            <p:spPr>
              <a:xfrm flipV="1">
                <a:off x="4858328" y="1101359"/>
                <a:ext cx="817417" cy="778846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D308DF67-1EC8-4842-8D87-0F0EEE18B885}"/>
                  </a:ext>
                </a:extLst>
              </p:cNvPr>
              <p:cNvCxnSpPr>
                <a:cxnSpLocks/>
                <a:stCxn id="117" idx="0"/>
                <a:endCxn id="122" idx="4"/>
              </p:cNvCxnSpPr>
              <p:nvPr/>
            </p:nvCxnSpPr>
            <p:spPr>
              <a:xfrm flipV="1">
                <a:off x="4858328" y="1099715"/>
                <a:ext cx="1647033" cy="780490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E83728F1-CDFB-446A-9F6B-9ED15224A645}"/>
                  </a:ext>
                </a:extLst>
              </p:cNvPr>
              <p:cNvCxnSpPr>
                <a:cxnSpLocks/>
                <a:stCxn id="118" idx="0"/>
                <a:endCxn id="121" idx="4"/>
              </p:cNvCxnSpPr>
              <p:nvPr/>
            </p:nvCxnSpPr>
            <p:spPr>
              <a:xfrm flipH="1" flipV="1">
                <a:off x="5675745" y="1101359"/>
                <a:ext cx="1" cy="778845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9C720930-C039-415B-A2A4-0062CE95028E}"/>
                  </a:ext>
                </a:extLst>
              </p:cNvPr>
              <p:cNvCxnSpPr>
                <a:cxnSpLocks/>
                <a:stCxn id="119" idx="0"/>
                <a:endCxn id="121" idx="4"/>
              </p:cNvCxnSpPr>
              <p:nvPr/>
            </p:nvCxnSpPr>
            <p:spPr>
              <a:xfrm flipH="1" flipV="1">
                <a:off x="5675745" y="1101359"/>
                <a:ext cx="817419" cy="778846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47DB7221-BE25-4E1A-96CB-F4496D16DAB5}"/>
                  </a:ext>
                </a:extLst>
              </p:cNvPr>
              <p:cNvCxnSpPr>
                <a:cxnSpLocks/>
                <a:stCxn id="120" idx="0"/>
                <a:endCxn id="121" idx="4"/>
              </p:cNvCxnSpPr>
              <p:nvPr/>
            </p:nvCxnSpPr>
            <p:spPr>
              <a:xfrm flipH="1" flipV="1">
                <a:off x="5675745" y="1101359"/>
                <a:ext cx="1634837" cy="778844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1B7922C-4D3D-417B-8585-DF1F5A8B7B02}"/>
                  </a:ext>
                </a:extLst>
              </p:cNvPr>
              <p:cNvCxnSpPr>
                <a:cxnSpLocks/>
                <a:stCxn id="118" idx="0"/>
                <a:endCxn id="122" idx="4"/>
              </p:cNvCxnSpPr>
              <p:nvPr/>
            </p:nvCxnSpPr>
            <p:spPr>
              <a:xfrm flipV="1">
                <a:off x="5675746" y="1099715"/>
                <a:ext cx="829615" cy="780489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4D786344-1BC1-48DE-B1EC-A0047B70345E}"/>
                  </a:ext>
                </a:extLst>
              </p:cNvPr>
              <p:cNvCxnSpPr>
                <a:cxnSpLocks/>
                <a:stCxn id="119" idx="0"/>
                <a:endCxn id="122" idx="4"/>
              </p:cNvCxnSpPr>
              <p:nvPr/>
            </p:nvCxnSpPr>
            <p:spPr>
              <a:xfrm flipV="1">
                <a:off x="6493164" y="1099715"/>
                <a:ext cx="12197" cy="780490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AFBE4174-239A-44BB-A8D4-69FDD3AA1E76}"/>
                  </a:ext>
                </a:extLst>
              </p:cNvPr>
              <p:cNvCxnSpPr>
                <a:cxnSpLocks/>
                <a:stCxn id="120" idx="0"/>
                <a:endCxn id="122" idx="4"/>
              </p:cNvCxnSpPr>
              <p:nvPr/>
            </p:nvCxnSpPr>
            <p:spPr>
              <a:xfrm flipH="1" flipV="1">
                <a:off x="6505361" y="1099715"/>
                <a:ext cx="805221" cy="780488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593565E-CDD9-4C4B-B2FA-40364FF2C8DE}"/>
                </a:ext>
              </a:extLst>
            </p:cNvPr>
            <p:cNvSpPr/>
            <p:nvPr/>
          </p:nvSpPr>
          <p:spPr>
            <a:xfrm>
              <a:off x="8233337" y="4483431"/>
              <a:ext cx="2733284" cy="606962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cs typeface="Calibri" panose="020F0502020204030204" pitchFamily="34" charset="0"/>
                </a:rPr>
                <a:t>Gradients based on a batch of data</a:t>
              </a:r>
            </a:p>
          </p:txBody>
        </p:sp>
        <p:pic>
          <p:nvPicPr>
            <p:cNvPr id="144" name="Graphic 143" descr="Database">
              <a:extLst>
                <a:ext uri="{FF2B5EF4-FFF2-40B4-BE49-F238E27FC236}">
                  <a16:creationId xmlns:a16="http://schemas.microsoft.com/office/drawing/2014/main" id="{700A1333-FD5E-4B5E-ABB5-A2C606287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582040" y="3552110"/>
              <a:ext cx="670338" cy="670338"/>
            </a:xfrm>
            <a:prstGeom prst="rect">
              <a:avLst/>
            </a:prstGeom>
          </p:spPr>
        </p:pic>
      </p:grpSp>
      <p:sp>
        <p:nvSpPr>
          <p:cNvPr id="388" name="TextBox 387">
            <a:extLst>
              <a:ext uri="{FF2B5EF4-FFF2-40B4-BE49-F238E27FC236}">
                <a16:creationId xmlns:a16="http://schemas.microsoft.com/office/drawing/2014/main" id="{8247B262-40F7-417D-B892-99B43E904692}"/>
              </a:ext>
            </a:extLst>
          </p:cNvPr>
          <p:cNvSpPr txBox="1"/>
          <p:nvPr/>
        </p:nvSpPr>
        <p:spPr>
          <a:xfrm>
            <a:off x="5137906" y="3309495"/>
            <a:ext cx="3839776" cy="1077218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What information do updates leak?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B7677FE8-4DCC-0742-97E0-95EF98D347FE}"/>
              </a:ext>
            </a:extLst>
          </p:cNvPr>
          <p:cNvSpPr txBox="1"/>
          <p:nvPr/>
        </p:nvSpPr>
        <p:spPr>
          <a:xfrm>
            <a:off x="2135611" y="1746834"/>
            <a:ext cx="7289929" cy="1077218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>
            <a:outerShdw dist="19050" sx="1000" sy="1000" algn="ctr" rotWithShape="0">
              <a:srgbClr val="000000"/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Malicious participant or server </a:t>
            </a:r>
            <a:r>
              <a:rPr lang="en-US" sz="3200" b="1" dirty="0">
                <a:solidFill>
                  <a:schemeClr val="tx1"/>
                </a:solidFill>
              </a:rPr>
              <a:t>has WHITE-BOX access to model updates!</a:t>
            </a:r>
          </a:p>
        </p:txBody>
      </p:sp>
      <p:pic>
        <p:nvPicPr>
          <p:cNvPr id="145" name="Picture 144" descr="&quot;&quot;">
            <a:extLst>
              <a:ext uri="{FF2B5EF4-FFF2-40B4-BE49-F238E27FC236}">
                <a16:creationId xmlns:a16="http://schemas.microsoft.com/office/drawing/2014/main" id="{EE650157-9E2E-4813-820A-50812DBB2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603" y="3415959"/>
            <a:ext cx="1016052" cy="92714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9E6C6-C781-4C38-9A1A-7ED307BBE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20D3E7-79C8-4A0B-AFA5-DD39C7661B34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33E039B-9C12-F04F-809A-1EE99241C9EB}"/>
              </a:ext>
            </a:extLst>
          </p:cNvPr>
          <p:cNvSpPr txBox="1"/>
          <p:nvPr/>
        </p:nvSpPr>
        <p:spPr>
          <a:xfrm>
            <a:off x="8910120" y="4714769"/>
            <a:ext cx="3128079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Detect weights that are given higher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Infer feature that is more important</a:t>
            </a:r>
          </a:p>
        </p:txBody>
      </p:sp>
    </p:spTree>
    <p:extLst>
      <p:ext uri="{BB962C8B-B14F-4D97-AF65-F5344CB8AC3E}">
        <p14:creationId xmlns:p14="http://schemas.microsoft.com/office/powerpoint/2010/main" val="117175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  <p:bldP spid="388" grpId="0" animBg="1"/>
      <p:bldP spid="218" grpId="0" animBg="1"/>
      <p:bldP spid="2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18466-A69B-46B9-8F27-1DAB70EA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75" y="84505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Property Inference Attacks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5B1AA97B-66D8-4CAD-B5E2-CFDE5B81F4EE}"/>
              </a:ext>
            </a:extLst>
          </p:cNvPr>
          <p:cNvSpPr txBox="1"/>
          <p:nvPr/>
        </p:nvSpPr>
        <p:spPr>
          <a:xfrm>
            <a:off x="462833" y="1243636"/>
            <a:ext cx="8181975" cy="461665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Inferring properties from observation = learning problem</a:t>
            </a:r>
          </a:p>
        </p:txBody>
      </p:sp>
      <p:sp>
        <p:nvSpPr>
          <p:cNvPr id="346" name="Arrow: Down 345" descr="&quot;&quot;">
            <a:extLst>
              <a:ext uri="{FF2B5EF4-FFF2-40B4-BE49-F238E27FC236}">
                <a16:creationId xmlns:a16="http://schemas.microsoft.com/office/drawing/2014/main" id="{B513E267-240B-4573-BA54-E826AE9E4EBE}"/>
              </a:ext>
            </a:extLst>
          </p:cNvPr>
          <p:cNvSpPr/>
          <p:nvPr/>
        </p:nvSpPr>
        <p:spPr>
          <a:xfrm>
            <a:off x="5711574" y="3111690"/>
            <a:ext cx="173671" cy="1682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8" name="Graphic 347" descr="&quot;&quot;">
            <a:extLst>
              <a:ext uri="{FF2B5EF4-FFF2-40B4-BE49-F238E27FC236}">
                <a16:creationId xmlns:a16="http://schemas.microsoft.com/office/drawing/2014/main" id="{1F6D9DE5-6EEF-4331-81EB-D3C1B8524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4333" y="2591114"/>
            <a:ext cx="670338" cy="477671"/>
          </a:xfrm>
          <a:prstGeom prst="rect">
            <a:avLst/>
          </a:prstGeom>
        </p:spPr>
      </p:pic>
      <p:sp>
        <p:nvSpPr>
          <p:cNvPr id="367" name="TextBox 366" descr="&quot;&quot;">
            <a:extLst>
              <a:ext uri="{FF2B5EF4-FFF2-40B4-BE49-F238E27FC236}">
                <a16:creationId xmlns:a16="http://schemas.microsoft.com/office/drawing/2014/main" id="{BE11851A-2ECB-4CAC-A31C-F12D04A067DE}"/>
              </a:ext>
            </a:extLst>
          </p:cNvPr>
          <p:cNvSpPr txBox="1"/>
          <p:nvPr/>
        </p:nvSpPr>
        <p:spPr>
          <a:xfrm>
            <a:off x="4427346" y="2198533"/>
            <a:ext cx="2802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Labeled with property</a:t>
            </a:r>
            <a:endParaRPr lang="zh-CN" altLang="en-US" sz="2000" b="1" dirty="0"/>
          </a:p>
        </p:txBody>
      </p:sp>
      <p:sp>
        <p:nvSpPr>
          <p:cNvPr id="376" name="Rectangle: Rounded Corners 375" descr="&quot;&quot;">
            <a:extLst>
              <a:ext uri="{FF2B5EF4-FFF2-40B4-BE49-F238E27FC236}">
                <a16:creationId xmlns:a16="http://schemas.microsoft.com/office/drawing/2014/main" id="{C29CBCED-7186-4487-9CB6-AE0C097DA7E4}"/>
              </a:ext>
            </a:extLst>
          </p:cNvPr>
          <p:cNvSpPr/>
          <p:nvPr/>
        </p:nvSpPr>
        <p:spPr>
          <a:xfrm>
            <a:off x="1314790" y="5158585"/>
            <a:ext cx="2388592" cy="36512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Property Classifier</a:t>
            </a:r>
          </a:p>
        </p:txBody>
      </p:sp>
      <p:sp>
        <p:nvSpPr>
          <p:cNvPr id="369" name="Arrow: Down 368" descr="&quot;&quot;">
            <a:extLst>
              <a:ext uri="{FF2B5EF4-FFF2-40B4-BE49-F238E27FC236}">
                <a16:creationId xmlns:a16="http://schemas.microsoft.com/office/drawing/2014/main" id="{8B0B244D-D8B3-4419-A8E1-84EB4B5B608A}"/>
              </a:ext>
            </a:extLst>
          </p:cNvPr>
          <p:cNvSpPr/>
          <p:nvPr/>
        </p:nvSpPr>
        <p:spPr>
          <a:xfrm>
            <a:off x="5758395" y="4718365"/>
            <a:ext cx="173671" cy="1682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1" name="Rectangle: Rounded Corners 370" descr="&quot;&quot;">
            <a:extLst>
              <a:ext uri="{FF2B5EF4-FFF2-40B4-BE49-F238E27FC236}">
                <a16:creationId xmlns:a16="http://schemas.microsoft.com/office/drawing/2014/main" id="{722F930E-8937-4B7D-B823-E83DEF89986C}"/>
              </a:ext>
            </a:extLst>
          </p:cNvPr>
          <p:cNvSpPr/>
          <p:nvPr/>
        </p:nvSpPr>
        <p:spPr>
          <a:xfrm>
            <a:off x="5212048" y="4994010"/>
            <a:ext cx="1274973" cy="70158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Labeled </a:t>
            </a: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updates</a:t>
            </a:r>
          </a:p>
        </p:txBody>
      </p:sp>
      <p:sp>
        <p:nvSpPr>
          <p:cNvPr id="372" name="Arrow: Down 371" descr="&quot;&quot;">
            <a:extLst>
              <a:ext uri="{FF2B5EF4-FFF2-40B4-BE49-F238E27FC236}">
                <a16:creationId xmlns:a16="http://schemas.microsoft.com/office/drawing/2014/main" id="{3041431F-C1BB-4926-A4A7-82300A925FFF}"/>
              </a:ext>
            </a:extLst>
          </p:cNvPr>
          <p:cNvSpPr/>
          <p:nvPr/>
        </p:nvSpPr>
        <p:spPr>
          <a:xfrm>
            <a:off x="7225819" y="4714613"/>
            <a:ext cx="173671" cy="1682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Rectangle: Rounded Corners 372" descr="&quot;&quot;">
            <a:extLst>
              <a:ext uri="{FF2B5EF4-FFF2-40B4-BE49-F238E27FC236}">
                <a16:creationId xmlns:a16="http://schemas.microsoft.com/office/drawing/2014/main" id="{32CD86A5-1F24-49D7-BEF0-C4EA15696EC1}"/>
              </a:ext>
            </a:extLst>
          </p:cNvPr>
          <p:cNvSpPr/>
          <p:nvPr/>
        </p:nvSpPr>
        <p:spPr>
          <a:xfrm>
            <a:off x="6679472" y="4990258"/>
            <a:ext cx="1274973" cy="70533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Labeled </a:t>
            </a: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updates</a:t>
            </a:r>
          </a:p>
        </p:txBody>
      </p:sp>
      <p:sp>
        <p:nvSpPr>
          <p:cNvPr id="374" name="Arrow: Down 373" descr="&quot;&quot;">
            <a:extLst>
              <a:ext uri="{FF2B5EF4-FFF2-40B4-BE49-F238E27FC236}">
                <a16:creationId xmlns:a16="http://schemas.microsoft.com/office/drawing/2014/main" id="{86A946DD-FB37-4648-9B75-D882CB41472A}"/>
              </a:ext>
            </a:extLst>
          </p:cNvPr>
          <p:cNvSpPr/>
          <p:nvPr/>
        </p:nvSpPr>
        <p:spPr>
          <a:xfrm>
            <a:off x="9365190" y="4724336"/>
            <a:ext cx="173671" cy="1682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5" name="Rectangle: Rounded Corners 374" descr="&quot;&quot;">
            <a:extLst>
              <a:ext uri="{FF2B5EF4-FFF2-40B4-BE49-F238E27FC236}">
                <a16:creationId xmlns:a16="http://schemas.microsoft.com/office/drawing/2014/main" id="{6213A2C0-D97E-47EA-AD86-C1A21726F3AA}"/>
              </a:ext>
            </a:extLst>
          </p:cNvPr>
          <p:cNvSpPr/>
          <p:nvPr/>
        </p:nvSpPr>
        <p:spPr>
          <a:xfrm>
            <a:off x="8818843" y="4999981"/>
            <a:ext cx="1274973" cy="70446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Labeled </a:t>
            </a: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updates</a:t>
            </a:r>
          </a:p>
        </p:txBody>
      </p:sp>
      <p:sp>
        <p:nvSpPr>
          <p:cNvPr id="398" name="TextBox 397" descr="&quot;&quot;">
            <a:extLst>
              <a:ext uri="{FF2B5EF4-FFF2-40B4-BE49-F238E27FC236}">
                <a16:creationId xmlns:a16="http://schemas.microsoft.com/office/drawing/2014/main" id="{B1E96F0C-570C-4035-BC4A-041BCBD4044A}"/>
              </a:ext>
            </a:extLst>
          </p:cNvPr>
          <p:cNvSpPr txBox="1"/>
          <p:nvPr/>
        </p:nvSpPr>
        <p:spPr>
          <a:xfrm>
            <a:off x="8028231" y="4798732"/>
            <a:ext cx="42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/>
              <a:t>…</a:t>
            </a:r>
            <a:endParaRPr lang="zh-CN" altLang="en-US" sz="5400" b="1" dirty="0"/>
          </a:p>
        </p:txBody>
      </p:sp>
      <p:grpSp>
        <p:nvGrpSpPr>
          <p:cNvPr id="252" name="Group 251" descr="&quot;&quot;">
            <a:extLst>
              <a:ext uri="{FF2B5EF4-FFF2-40B4-BE49-F238E27FC236}">
                <a16:creationId xmlns:a16="http://schemas.microsoft.com/office/drawing/2014/main" id="{B48085D9-CD1A-42E5-B67B-DED2AF8D0402}"/>
              </a:ext>
            </a:extLst>
          </p:cNvPr>
          <p:cNvGrpSpPr/>
          <p:nvPr/>
        </p:nvGrpSpPr>
        <p:grpSpPr>
          <a:xfrm>
            <a:off x="4872737" y="1519995"/>
            <a:ext cx="5699674" cy="3163053"/>
            <a:chOff x="5274958" y="1349073"/>
            <a:chExt cx="5699674" cy="3163053"/>
          </a:xfrm>
        </p:grpSpPr>
        <p:cxnSp>
          <p:nvCxnSpPr>
            <p:cNvPr id="54" name="Connector: Curved 53">
              <a:extLst>
                <a:ext uri="{FF2B5EF4-FFF2-40B4-BE49-F238E27FC236}">
                  <a16:creationId xmlns:a16="http://schemas.microsoft.com/office/drawing/2014/main" id="{8F876F0A-3FDA-46EC-8E5D-B137576F7356}"/>
                </a:ext>
              </a:extLst>
            </p:cNvPr>
            <p:cNvCxnSpPr>
              <a:stCxn id="237" idx="1"/>
              <a:endCxn id="9" idx="0"/>
            </p:cNvCxnSpPr>
            <p:nvPr/>
          </p:nvCxnSpPr>
          <p:spPr>
            <a:xfrm rot="10800000" flipV="1">
              <a:off x="6227646" y="2458971"/>
              <a:ext cx="3832587" cy="810897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4A8E722-AB7B-4A41-A198-4E561928EA95}"/>
                </a:ext>
              </a:extLst>
            </p:cNvPr>
            <p:cNvGrpSpPr/>
            <p:nvPr/>
          </p:nvGrpSpPr>
          <p:grpSpPr>
            <a:xfrm>
              <a:off x="5274958" y="3212204"/>
              <a:ext cx="5495260" cy="1299922"/>
              <a:chOff x="6840624" y="3339230"/>
              <a:chExt cx="5495260" cy="129992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0D23307-A627-4A9D-A127-2CFBCBADCA22}"/>
                  </a:ext>
                </a:extLst>
              </p:cNvPr>
              <p:cNvGrpSpPr/>
              <p:nvPr/>
            </p:nvGrpSpPr>
            <p:grpSpPr>
              <a:xfrm>
                <a:off x="7417683" y="3396895"/>
                <a:ext cx="751256" cy="765448"/>
                <a:chOff x="4562025" y="402004"/>
                <a:chExt cx="3044857" cy="3301969"/>
              </a:xfrm>
              <a:solidFill>
                <a:schemeClr val="bg1"/>
              </a:solidFill>
            </p:grpSpPr>
            <p:sp>
              <p:nvSpPr>
                <p:cNvPr id="9" name="Rectangle: Rounded Corners 4">
                  <a:extLst>
                    <a:ext uri="{FF2B5EF4-FFF2-40B4-BE49-F238E27FC236}">
                      <a16:creationId xmlns:a16="http://schemas.microsoft.com/office/drawing/2014/main" id="{770EF20A-9096-4212-979A-E0F960CB3C09}"/>
                    </a:ext>
                  </a:extLst>
                </p:cNvPr>
                <p:cNvSpPr/>
                <p:nvPr/>
              </p:nvSpPr>
              <p:spPr>
                <a:xfrm>
                  <a:off x="4562025" y="402004"/>
                  <a:ext cx="3044857" cy="3301969"/>
                </a:xfrm>
                <a:prstGeom prst="roundRect">
                  <a:avLst/>
                </a:prstGeom>
                <a:solidFill>
                  <a:schemeClr val="bg1"/>
                </a:solidFill>
                <a:ln w="38100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43FE1642-7AF7-4013-8D4C-8760AD99E611}"/>
                    </a:ext>
                  </a:extLst>
                </p:cNvPr>
                <p:cNvSpPr/>
                <p:nvPr/>
              </p:nvSpPr>
              <p:spPr>
                <a:xfrm>
                  <a:off x="5006715" y="2994807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D92DD7D2-3650-46DB-B081-B641E5D71DF4}"/>
                    </a:ext>
                  </a:extLst>
                </p:cNvPr>
                <p:cNvSpPr/>
                <p:nvPr/>
              </p:nvSpPr>
              <p:spPr>
                <a:xfrm>
                  <a:off x="5929745" y="3002187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F824431E-FC57-492D-8675-ED4C9D653C73}"/>
                    </a:ext>
                  </a:extLst>
                </p:cNvPr>
                <p:cNvSpPr/>
                <p:nvPr/>
              </p:nvSpPr>
              <p:spPr>
                <a:xfrm>
                  <a:off x="6825910" y="3062825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FDBD1457-36F3-4A1F-AFD8-097D63214851}"/>
                    </a:ext>
                  </a:extLst>
                </p:cNvPr>
                <p:cNvSpPr/>
                <p:nvPr/>
              </p:nvSpPr>
              <p:spPr>
                <a:xfrm>
                  <a:off x="4692073" y="1880205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D2DC84B4-C274-47DA-9DBA-C1C7A05C872C}"/>
                    </a:ext>
                  </a:extLst>
                </p:cNvPr>
                <p:cNvSpPr/>
                <p:nvPr/>
              </p:nvSpPr>
              <p:spPr>
                <a:xfrm>
                  <a:off x="5509491" y="1880204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FB508D63-3576-4826-9113-7A0838EF5248}"/>
                    </a:ext>
                  </a:extLst>
                </p:cNvPr>
                <p:cNvSpPr/>
                <p:nvPr/>
              </p:nvSpPr>
              <p:spPr>
                <a:xfrm>
                  <a:off x="6326909" y="1880205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8AE8953-F85F-4CE1-A6DE-C0B314C86AB5}"/>
                    </a:ext>
                  </a:extLst>
                </p:cNvPr>
                <p:cNvSpPr/>
                <p:nvPr/>
              </p:nvSpPr>
              <p:spPr>
                <a:xfrm>
                  <a:off x="7144327" y="1880203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34727D5-8950-4996-A1EB-D8E6CDF7F0F4}"/>
                    </a:ext>
                  </a:extLst>
                </p:cNvPr>
                <p:cNvSpPr/>
                <p:nvPr/>
              </p:nvSpPr>
              <p:spPr>
                <a:xfrm>
                  <a:off x="5509490" y="768850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A6896D4-6FE3-4FCB-A5E2-36E9AA7B9729}"/>
                    </a:ext>
                  </a:extLst>
                </p:cNvPr>
                <p:cNvSpPr/>
                <p:nvPr/>
              </p:nvSpPr>
              <p:spPr>
                <a:xfrm>
                  <a:off x="6339106" y="767206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7FD114CB-A618-48B8-95CB-11210679B90B}"/>
                    </a:ext>
                  </a:extLst>
                </p:cNvPr>
                <p:cNvCxnSpPr>
                  <a:cxnSpLocks/>
                  <a:stCxn id="10" idx="0"/>
                  <a:endCxn id="13" idx="4"/>
                </p:cNvCxnSpPr>
                <p:nvPr/>
              </p:nvCxnSpPr>
              <p:spPr>
                <a:xfrm flipH="1" flipV="1">
                  <a:off x="4858328" y="2212714"/>
                  <a:ext cx="314642" cy="782093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60522D25-991F-43F1-AF1A-BB5679A03833}"/>
                    </a:ext>
                  </a:extLst>
                </p:cNvPr>
                <p:cNvCxnSpPr>
                  <a:cxnSpLocks/>
                  <a:stCxn id="10" idx="0"/>
                  <a:endCxn id="14" idx="4"/>
                </p:cNvCxnSpPr>
                <p:nvPr/>
              </p:nvCxnSpPr>
              <p:spPr>
                <a:xfrm flipV="1">
                  <a:off x="5172970" y="2212713"/>
                  <a:ext cx="502776" cy="782094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687B3A38-0B65-4F3C-9D24-694BCEB3CFC3}"/>
                    </a:ext>
                  </a:extLst>
                </p:cNvPr>
                <p:cNvCxnSpPr>
                  <a:cxnSpLocks/>
                  <a:stCxn id="10" idx="0"/>
                  <a:endCxn id="16" idx="4"/>
                </p:cNvCxnSpPr>
                <p:nvPr/>
              </p:nvCxnSpPr>
              <p:spPr>
                <a:xfrm flipV="1">
                  <a:off x="5172970" y="2212714"/>
                  <a:ext cx="1320194" cy="782093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337DE28E-90B2-49B5-9C0D-C8B48B8D7FF5}"/>
                    </a:ext>
                  </a:extLst>
                </p:cNvPr>
                <p:cNvCxnSpPr>
                  <a:cxnSpLocks/>
                  <a:stCxn id="10" idx="0"/>
                  <a:endCxn id="17" idx="4"/>
                </p:cNvCxnSpPr>
                <p:nvPr/>
              </p:nvCxnSpPr>
              <p:spPr>
                <a:xfrm flipV="1">
                  <a:off x="5172970" y="2212712"/>
                  <a:ext cx="2137612" cy="782095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1304275D-6068-4E47-8349-A3FD9B4671B8}"/>
                    </a:ext>
                  </a:extLst>
                </p:cNvPr>
                <p:cNvCxnSpPr>
                  <a:cxnSpLocks/>
                  <a:stCxn id="11" idx="0"/>
                  <a:endCxn id="13" idx="4"/>
                </p:cNvCxnSpPr>
                <p:nvPr/>
              </p:nvCxnSpPr>
              <p:spPr>
                <a:xfrm flipH="1" flipV="1">
                  <a:off x="4858328" y="2212714"/>
                  <a:ext cx="1237672" cy="789473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75FDE08D-DFB8-4D5E-AC72-E201C7714015}"/>
                    </a:ext>
                  </a:extLst>
                </p:cNvPr>
                <p:cNvCxnSpPr>
                  <a:cxnSpLocks/>
                  <a:stCxn id="11" idx="0"/>
                  <a:endCxn id="14" idx="4"/>
                </p:cNvCxnSpPr>
                <p:nvPr/>
              </p:nvCxnSpPr>
              <p:spPr>
                <a:xfrm flipH="1" flipV="1">
                  <a:off x="5675746" y="2212713"/>
                  <a:ext cx="420254" cy="789474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671981FD-FBAC-4674-81C7-7BB46F80CBAA}"/>
                    </a:ext>
                  </a:extLst>
                </p:cNvPr>
                <p:cNvCxnSpPr>
                  <a:cxnSpLocks/>
                  <a:stCxn id="11" idx="0"/>
                  <a:endCxn id="16" idx="4"/>
                </p:cNvCxnSpPr>
                <p:nvPr/>
              </p:nvCxnSpPr>
              <p:spPr>
                <a:xfrm flipV="1">
                  <a:off x="6096000" y="2212714"/>
                  <a:ext cx="397164" cy="789473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B12246B4-389C-4658-9658-A09D60B2208B}"/>
                    </a:ext>
                  </a:extLst>
                </p:cNvPr>
                <p:cNvCxnSpPr>
                  <a:cxnSpLocks/>
                  <a:stCxn id="11" idx="0"/>
                  <a:endCxn id="17" idx="4"/>
                </p:cNvCxnSpPr>
                <p:nvPr/>
              </p:nvCxnSpPr>
              <p:spPr>
                <a:xfrm flipV="1">
                  <a:off x="6096000" y="2212712"/>
                  <a:ext cx="1214582" cy="789475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E7EE74C2-9AF4-47ED-AC44-86FD06DB8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858328" y="2240995"/>
                  <a:ext cx="2133837" cy="850111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3096DE6C-DC20-46F6-B6B8-2EFC26B2F5B2}"/>
                    </a:ext>
                  </a:extLst>
                </p:cNvPr>
                <p:cNvCxnSpPr>
                  <a:cxnSpLocks/>
                  <a:stCxn id="12" idx="0"/>
                  <a:endCxn id="14" idx="4"/>
                </p:cNvCxnSpPr>
                <p:nvPr/>
              </p:nvCxnSpPr>
              <p:spPr>
                <a:xfrm flipH="1" flipV="1">
                  <a:off x="5675746" y="2212713"/>
                  <a:ext cx="1316419" cy="850112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AE1AB15C-3845-483E-BC3B-E51A78423AE7}"/>
                    </a:ext>
                  </a:extLst>
                </p:cNvPr>
                <p:cNvCxnSpPr>
                  <a:cxnSpLocks/>
                  <a:stCxn id="12" idx="0"/>
                  <a:endCxn id="16" idx="4"/>
                </p:cNvCxnSpPr>
                <p:nvPr/>
              </p:nvCxnSpPr>
              <p:spPr>
                <a:xfrm flipH="1" flipV="1">
                  <a:off x="6493164" y="2212714"/>
                  <a:ext cx="499001" cy="850111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B94846DA-DD8C-4D02-9E82-5C997A7DD3B1}"/>
                    </a:ext>
                  </a:extLst>
                </p:cNvPr>
                <p:cNvCxnSpPr>
                  <a:cxnSpLocks/>
                  <a:stCxn id="12" idx="0"/>
                  <a:endCxn id="17" idx="4"/>
                </p:cNvCxnSpPr>
                <p:nvPr/>
              </p:nvCxnSpPr>
              <p:spPr>
                <a:xfrm flipV="1">
                  <a:off x="6992165" y="2212712"/>
                  <a:ext cx="318417" cy="850113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E16C063D-23B4-4C48-BADD-137616E09824}"/>
                    </a:ext>
                  </a:extLst>
                </p:cNvPr>
                <p:cNvCxnSpPr>
                  <a:cxnSpLocks/>
                  <a:stCxn id="13" idx="0"/>
                  <a:endCxn id="18" idx="4"/>
                </p:cNvCxnSpPr>
                <p:nvPr/>
              </p:nvCxnSpPr>
              <p:spPr>
                <a:xfrm flipV="1">
                  <a:off x="4858328" y="1101359"/>
                  <a:ext cx="817417" cy="778846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859EBE33-ECE0-4C4C-97FB-F41914FE7FDF}"/>
                    </a:ext>
                  </a:extLst>
                </p:cNvPr>
                <p:cNvCxnSpPr>
                  <a:cxnSpLocks/>
                  <a:stCxn id="13" idx="0"/>
                  <a:endCxn id="19" idx="4"/>
                </p:cNvCxnSpPr>
                <p:nvPr/>
              </p:nvCxnSpPr>
              <p:spPr>
                <a:xfrm flipV="1">
                  <a:off x="4858328" y="1099715"/>
                  <a:ext cx="1647033" cy="780490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2EA47102-EE07-4822-B281-E66F7AAFAEDA}"/>
                    </a:ext>
                  </a:extLst>
                </p:cNvPr>
                <p:cNvCxnSpPr>
                  <a:cxnSpLocks/>
                  <a:stCxn id="14" idx="0"/>
                  <a:endCxn id="18" idx="4"/>
                </p:cNvCxnSpPr>
                <p:nvPr/>
              </p:nvCxnSpPr>
              <p:spPr>
                <a:xfrm flipH="1" flipV="1">
                  <a:off x="5675745" y="1101359"/>
                  <a:ext cx="1" cy="778845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DBC26784-E08C-413D-A801-64A66277DF70}"/>
                    </a:ext>
                  </a:extLst>
                </p:cNvPr>
                <p:cNvCxnSpPr>
                  <a:cxnSpLocks/>
                  <a:stCxn id="16" idx="0"/>
                  <a:endCxn id="18" idx="4"/>
                </p:cNvCxnSpPr>
                <p:nvPr/>
              </p:nvCxnSpPr>
              <p:spPr>
                <a:xfrm flipH="1" flipV="1">
                  <a:off x="5675745" y="1101359"/>
                  <a:ext cx="817419" cy="778846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A8A18109-6B85-4307-B763-2BE52A2F0829}"/>
                    </a:ext>
                  </a:extLst>
                </p:cNvPr>
                <p:cNvCxnSpPr>
                  <a:cxnSpLocks/>
                  <a:stCxn id="17" idx="0"/>
                  <a:endCxn id="18" idx="4"/>
                </p:cNvCxnSpPr>
                <p:nvPr/>
              </p:nvCxnSpPr>
              <p:spPr>
                <a:xfrm flipH="1" flipV="1">
                  <a:off x="5675745" y="1101359"/>
                  <a:ext cx="1634837" cy="778844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0FB5E5DB-1722-43CA-BF7B-51F31737657F}"/>
                    </a:ext>
                  </a:extLst>
                </p:cNvPr>
                <p:cNvCxnSpPr>
                  <a:cxnSpLocks/>
                  <a:stCxn id="14" idx="0"/>
                  <a:endCxn id="19" idx="4"/>
                </p:cNvCxnSpPr>
                <p:nvPr/>
              </p:nvCxnSpPr>
              <p:spPr>
                <a:xfrm flipV="1">
                  <a:off x="5675746" y="1099715"/>
                  <a:ext cx="829615" cy="780489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D024C70C-3D8A-4546-8B1E-E8632103C549}"/>
                    </a:ext>
                  </a:extLst>
                </p:cNvPr>
                <p:cNvCxnSpPr>
                  <a:cxnSpLocks/>
                  <a:stCxn id="16" idx="0"/>
                  <a:endCxn id="19" idx="4"/>
                </p:cNvCxnSpPr>
                <p:nvPr/>
              </p:nvCxnSpPr>
              <p:spPr>
                <a:xfrm flipV="1">
                  <a:off x="6493164" y="1099715"/>
                  <a:ext cx="12197" cy="780490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55EA5ECC-8535-44AB-9D7F-86A314B638C3}"/>
                    </a:ext>
                  </a:extLst>
                </p:cNvPr>
                <p:cNvCxnSpPr>
                  <a:cxnSpLocks/>
                  <a:stCxn id="17" idx="0"/>
                  <a:endCxn id="19" idx="4"/>
                </p:cNvCxnSpPr>
                <p:nvPr/>
              </p:nvCxnSpPr>
              <p:spPr>
                <a:xfrm flipH="1" flipV="1">
                  <a:off x="6505361" y="1099715"/>
                  <a:ext cx="805221" cy="780488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61C27D5-F9B1-4E26-B175-0CCC2448DE88}"/>
                      </a:ext>
                    </a:extLst>
                  </p:cNvPr>
                  <p:cNvSpPr txBox="1"/>
                  <p:nvPr/>
                </p:nvSpPr>
                <p:spPr>
                  <a:xfrm>
                    <a:off x="6840624" y="4239042"/>
                    <a:ext cx="190537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000" b="1" dirty="0" err="1"/>
                      <a:t>iter</a:t>
                    </a:r>
                    <a:r>
                      <a:rPr lang="en-US" altLang="zh-CN" sz="2000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61C27D5-F9B1-4E26-B175-0CCC2448DE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0624" y="4239042"/>
                    <a:ext cx="1905374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9231" b="-2769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8A5C909-27EE-4E4E-9D0E-802DF105DFA0}"/>
                  </a:ext>
                </a:extLst>
              </p:cNvPr>
              <p:cNvGrpSpPr/>
              <p:nvPr/>
            </p:nvGrpSpPr>
            <p:grpSpPr>
              <a:xfrm>
                <a:off x="10947748" y="3361603"/>
                <a:ext cx="751256" cy="765448"/>
                <a:chOff x="4562025" y="402004"/>
                <a:chExt cx="3044857" cy="3301969"/>
              </a:xfrm>
              <a:solidFill>
                <a:schemeClr val="bg1"/>
              </a:solidFill>
            </p:grpSpPr>
            <p:sp>
              <p:nvSpPr>
                <p:cNvPr id="146" name="Rectangle: Rounded Corners 4">
                  <a:extLst>
                    <a:ext uri="{FF2B5EF4-FFF2-40B4-BE49-F238E27FC236}">
                      <a16:creationId xmlns:a16="http://schemas.microsoft.com/office/drawing/2014/main" id="{2E3BBCDC-8575-413F-B7D9-ACA0061EEE56}"/>
                    </a:ext>
                  </a:extLst>
                </p:cNvPr>
                <p:cNvSpPr/>
                <p:nvPr/>
              </p:nvSpPr>
              <p:spPr>
                <a:xfrm>
                  <a:off x="4562025" y="402004"/>
                  <a:ext cx="3044857" cy="3301969"/>
                </a:xfrm>
                <a:prstGeom prst="roundRect">
                  <a:avLst/>
                </a:prstGeom>
                <a:solidFill>
                  <a:schemeClr val="bg1"/>
                </a:solidFill>
                <a:ln w="38100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37C897D2-96DE-440A-860D-E4764E7BED64}"/>
                    </a:ext>
                  </a:extLst>
                </p:cNvPr>
                <p:cNvSpPr/>
                <p:nvPr/>
              </p:nvSpPr>
              <p:spPr>
                <a:xfrm>
                  <a:off x="5006715" y="2994807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FDF44D64-71FF-4AC4-8004-C1666DB8FE08}"/>
                    </a:ext>
                  </a:extLst>
                </p:cNvPr>
                <p:cNvSpPr/>
                <p:nvPr/>
              </p:nvSpPr>
              <p:spPr>
                <a:xfrm>
                  <a:off x="5929745" y="3002187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0D3DC7C7-39A1-43BE-A489-53FF96D7CBBD}"/>
                    </a:ext>
                  </a:extLst>
                </p:cNvPr>
                <p:cNvSpPr/>
                <p:nvPr/>
              </p:nvSpPr>
              <p:spPr>
                <a:xfrm>
                  <a:off x="6825910" y="3062825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BCEE7B1A-2B9E-4ECB-8FFC-C431243956F0}"/>
                    </a:ext>
                  </a:extLst>
                </p:cNvPr>
                <p:cNvSpPr/>
                <p:nvPr/>
              </p:nvSpPr>
              <p:spPr>
                <a:xfrm>
                  <a:off x="4692073" y="1880205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C67B20EF-84F1-4AC2-992F-5A33A5EA2F3A}"/>
                    </a:ext>
                  </a:extLst>
                </p:cNvPr>
                <p:cNvSpPr/>
                <p:nvPr/>
              </p:nvSpPr>
              <p:spPr>
                <a:xfrm>
                  <a:off x="5509491" y="1880204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AA86A983-94E6-4B50-A77F-E31752CBC612}"/>
                    </a:ext>
                  </a:extLst>
                </p:cNvPr>
                <p:cNvSpPr/>
                <p:nvPr/>
              </p:nvSpPr>
              <p:spPr>
                <a:xfrm>
                  <a:off x="6326909" y="1880205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B27F2A35-8981-49A0-8EC8-94EA86F5393B}"/>
                    </a:ext>
                  </a:extLst>
                </p:cNvPr>
                <p:cNvSpPr/>
                <p:nvPr/>
              </p:nvSpPr>
              <p:spPr>
                <a:xfrm>
                  <a:off x="7144327" y="1880203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6C3BEA21-AC93-4F44-9B32-158DD596279D}"/>
                    </a:ext>
                  </a:extLst>
                </p:cNvPr>
                <p:cNvSpPr/>
                <p:nvPr/>
              </p:nvSpPr>
              <p:spPr>
                <a:xfrm>
                  <a:off x="5509490" y="768850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3DDD5ADE-58D9-4D1D-94A5-514E07AEDB89}"/>
                    </a:ext>
                  </a:extLst>
                </p:cNvPr>
                <p:cNvSpPr/>
                <p:nvPr/>
              </p:nvSpPr>
              <p:spPr>
                <a:xfrm>
                  <a:off x="6339106" y="767206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cxnSp>
              <p:nvCxnSpPr>
                <p:cNvPr id="156" name="Straight Arrow Connector 155">
                  <a:extLst>
                    <a:ext uri="{FF2B5EF4-FFF2-40B4-BE49-F238E27FC236}">
                      <a16:creationId xmlns:a16="http://schemas.microsoft.com/office/drawing/2014/main" id="{ED1647B2-355C-4961-9A86-AB08DC544F8C}"/>
                    </a:ext>
                  </a:extLst>
                </p:cNvPr>
                <p:cNvCxnSpPr>
                  <a:cxnSpLocks/>
                  <a:stCxn id="147" idx="0"/>
                  <a:endCxn id="150" idx="4"/>
                </p:cNvCxnSpPr>
                <p:nvPr/>
              </p:nvCxnSpPr>
              <p:spPr>
                <a:xfrm flipH="1" flipV="1">
                  <a:off x="4858328" y="2212714"/>
                  <a:ext cx="314642" cy="782093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>
                  <a:extLst>
                    <a:ext uri="{FF2B5EF4-FFF2-40B4-BE49-F238E27FC236}">
                      <a16:creationId xmlns:a16="http://schemas.microsoft.com/office/drawing/2014/main" id="{F8B5CF5A-EEBC-438C-98F4-49F748803B16}"/>
                    </a:ext>
                  </a:extLst>
                </p:cNvPr>
                <p:cNvCxnSpPr>
                  <a:cxnSpLocks/>
                  <a:stCxn id="147" idx="0"/>
                  <a:endCxn id="151" idx="4"/>
                </p:cNvCxnSpPr>
                <p:nvPr/>
              </p:nvCxnSpPr>
              <p:spPr>
                <a:xfrm flipV="1">
                  <a:off x="5172970" y="2212713"/>
                  <a:ext cx="502776" cy="782094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Arrow Connector 157">
                  <a:extLst>
                    <a:ext uri="{FF2B5EF4-FFF2-40B4-BE49-F238E27FC236}">
                      <a16:creationId xmlns:a16="http://schemas.microsoft.com/office/drawing/2014/main" id="{83658E9B-6B67-4DB7-AB1B-F416BB312B92}"/>
                    </a:ext>
                  </a:extLst>
                </p:cNvPr>
                <p:cNvCxnSpPr>
                  <a:cxnSpLocks/>
                  <a:stCxn id="147" idx="0"/>
                  <a:endCxn id="152" idx="4"/>
                </p:cNvCxnSpPr>
                <p:nvPr/>
              </p:nvCxnSpPr>
              <p:spPr>
                <a:xfrm flipV="1">
                  <a:off x="5172970" y="2212714"/>
                  <a:ext cx="1320194" cy="782093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Arrow Connector 158">
                  <a:extLst>
                    <a:ext uri="{FF2B5EF4-FFF2-40B4-BE49-F238E27FC236}">
                      <a16:creationId xmlns:a16="http://schemas.microsoft.com/office/drawing/2014/main" id="{E2A18671-8C56-4CB2-9923-0B90DCCA3316}"/>
                    </a:ext>
                  </a:extLst>
                </p:cNvPr>
                <p:cNvCxnSpPr>
                  <a:cxnSpLocks/>
                  <a:stCxn id="147" idx="0"/>
                  <a:endCxn id="153" idx="4"/>
                </p:cNvCxnSpPr>
                <p:nvPr/>
              </p:nvCxnSpPr>
              <p:spPr>
                <a:xfrm flipV="1">
                  <a:off x="5172970" y="2212712"/>
                  <a:ext cx="2137612" cy="782095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>
                  <a:extLst>
                    <a:ext uri="{FF2B5EF4-FFF2-40B4-BE49-F238E27FC236}">
                      <a16:creationId xmlns:a16="http://schemas.microsoft.com/office/drawing/2014/main" id="{44C13A3D-4ACA-482A-824F-B981D01765AB}"/>
                    </a:ext>
                  </a:extLst>
                </p:cNvPr>
                <p:cNvCxnSpPr>
                  <a:cxnSpLocks/>
                  <a:stCxn id="148" idx="0"/>
                  <a:endCxn id="150" idx="4"/>
                </p:cNvCxnSpPr>
                <p:nvPr/>
              </p:nvCxnSpPr>
              <p:spPr>
                <a:xfrm flipH="1" flipV="1">
                  <a:off x="4858328" y="2212714"/>
                  <a:ext cx="1237672" cy="789473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Arrow Connector 160">
                  <a:extLst>
                    <a:ext uri="{FF2B5EF4-FFF2-40B4-BE49-F238E27FC236}">
                      <a16:creationId xmlns:a16="http://schemas.microsoft.com/office/drawing/2014/main" id="{2EE2E8FC-516F-4FBC-8ECD-E3613DF9BE7B}"/>
                    </a:ext>
                  </a:extLst>
                </p:cNvPr>
                <p:cNvCxnSpPr>
                  <a:cxnSpLocks/>
                  <a:stCxn id="148" idx="0"/>
                  <a:endCxn id="151" idx="4"/>
                </p:cNvCxnSpPr>
                <p:nvPr/>
              </p:nvCxnSpPr>
              <p:spPr>
                <a:xfrm flipH="1" flipV="1">
                  <a:off x="5675746" y="2212713"/>
                  <a:ext cx="420254" cy="789474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Arrow Connector 161">
                  <a:extLst>
                    <a:ext uri="{FF2B5EF4-FFF2-40B4-BE49-F238E27FC236}">
                      <a16:creationId xmlns:a16="http://schemas.microsoft.com/office/drawing/2014/main" id="{15ED83C8-8D65-43AF-A8DD-488A31677DFE}"/>
                    </a:ext>
                  </a:extLst>
                </p:cNvPr>
                <p:cNvCxnSpPr>
                  <a:cxnSpLocks/>
                  <a:stCxn id="148" idx="0"/>
                  <a:endCxn id="152" idx="4"/>
                </p:cNvCxnSpPr>
                <p:nvPr/>
              </p:nvCxnSpPr>
              <p:spPr>
                <a:xfrm flipV="1">
                  <a:off x="6096000" y="2212714"/>
                  <a:ext cx="397164" cy="789473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9C6FFB65-54D8-41F7-8D04-22A75647B662}"/>
                    </a:ext>
                  </a:extLst>
                </p:cNvPr>
                <p:cNvCxnSpPr>
                  <a:cxnSpLocks/>
                  <a:stCxn id="148" idx="0"/>
                  <a:endCxn id="153" idx="4"/>
                </p:cNvCxnSpPr>
                <p:nvPr/>
              </p:nvCxnSpPr>
              <p:spPr>
                <a:xfrm flipV="1">
                  <a:off x="6096000" y="2212712"/>
                  <a:ext cx="1214582" cy="789475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>
                  <a:extLst>
                    <a:ext uri="{FF2B5EF4-FFF2-40B4-BE49-F238E27FC236}">
                      <a16:creationId xmlns:a16="http://schemas.microsoft.com/office/drawing/2014/main" id="{9B465E3B-714C-497D-8D3B-45F58EB38D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858328" y="2240995"/>
                  <a:ext cx="2133837" cy="850111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Arrow Connector 164">
                  <a:extLst>
                    <a:ext uri="{FF2B5EF4-FFF2-40B4-BE49-F238E27FC236}">
                      <a16:creationId xmlns:a16="http://schemas.microsoft.com/office/drawing/2014/main" id="{53BB37D5-7B65-4A71-AAE4-E4A7CE1BADB5}"/>
                    </a:ext>
                  </a:extLst>
                </p:cNvPr>
                <p:cNvCxnSpPr>
                  <a:cxnSpLocks/>
                  <a:stCxn id="149" idx="0"/>
                  <a:endCxn id="151" idx="4"/>
                </p:cNvCxnSpPr>
                <p:nvPr/>
              </p:nvCxnSpPr>
              <p:spPr>
                <a:xfrm flipH="1" flipV="1">
                  <a:off x="5675746" y="2212713"/>
                  <a:ext cx="1316419" cy="850112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Arrow Connector 165">
                  <a:extLst>
                    <a:ext uri="{FF2B5EF4-FFF2-40B4-BE49-F238E27FC236}">
                      <a16:creationId xmlns:a16="http://schemas.microsoft.com/office/drawing/2014/main" id="{48B84BF8-D5B4-4026-8B66-CBD7499E9E5F}"/>
                    </a:ext>
                  </a:extLst>
                </p:cNvPr>
                <p:cNvCxnSpPr>
                  <a:cxnSpLocks/>
                  <a:stCxn id="149" idx="0"/>
                  <a:endCxn id="152" idx="4"/>
                </p:cNvCxnSpPr>
                <p:nvPr/>
              </p:nvCxnSpPr>
              <p:spPr>
                <a:xfrm flipH="1" flipV="1">
                  <a:off x="6493164" y="2212714"/>
                  <a:ext cx="499001" cy="850111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Arrow Connector 166">
                  <a:extLst>
                    <a:ext uri="{FF2B5EF4-FFF2-40B4-BE49-F238E27FC236}">
                      <a16:creationId xmlns:a16="http://schemas.microsoft.com/office/drawing/2014/main" id="{FE00A2F6-EB01-4829-937B-52D3A12DC432}"/>
                    </a:ext>
                  </a:extLst>
                </p:cNvPr>
                <p:cNvCxnSpPr>
                  <a:cxnSpLocks/>
                  <a:stCxn id="149" idx="0"/>
                  <a:endCxn id="153" idx="4"/>
                </p:cNvCxnSpPr>
                <p:nvPr/>
              </p:nvCxnSpPr>
              <p:spPr>
                <a:xfrm flipV="1">
                  <a:off x="6992165" y="2212712"/>
                  <a:ext cx="318417" cy="850113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>
                  <a:extLst>
                    <a:ext uri="{FF2B5EF4-FFF2-40B4-BE49-F238E27FC236}">
                      <a16:creationId xmlns:a16="http://schemas.microsoft.com/office/drawing/2014/main" id="{5C11D5B5-CC59-4E7B-9B9C-D7C521C16D99}"/>
                    </a:ext>
                  </a:extLst>
                </p:cNvPr>
                <p:cNvCxnSpPr>
                  <a:cxnSpLocks/>
                  <a:stCxn id="150" idx="0"/>
                  <a:endCxn id="154" idx="4"/>
                </p:cNvCxnSpPr>
                <p:nvPr/>
              </p:nvCxnSpPr>
              <p:spPr>
                <a:xfrm flipV="1">
                  <a:off x="4858328" y="1101359"/>
                  <a:ext cx="817417" cy="778846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>
                  <a:extLst>
                    <a:ext uri="{FF2B5EF4-FFF2-40B4-BE49-F238E27FC236}">
                      <a16:creationId xmlns:a16="http://schemas.microsoft.com/office/drawing/2014/main" id="{4EFA655B-0703-4609-A567-45DB1B78403B}"/>
                    </a:ext>
                  </a:extLst>
                </p:cNvPr>
                <p:cNvCxnSpPr>
                  <a:cxnSpLocks/>
                  <a:stCxn id="150" idx="0"/>
                  <a:endCxn id="155" idx="4"/>
                </p:cNvCxnSpPr>
                <p:nvPr/>
              </p:nvCxnSpPr>
              <p:spPr>
                <a:xfrm flipV="1">
                  <a:off x="4858328" y="1099715"/>
                  <a:ext cx="1647033" cy="780490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Arrow Connector 169">
                  <a:extLst>
                    <a:ext uri="{FF2B5EF4-FFF2-40B4-BE49-F238E27FC236}">
                      <a16:creationId xmlns:a16="http://schemas.microsoft.com/office/drawing/2014/main" id="{6C90AC47-41A7-4A1E-8276-71080B2E6798}"/>
                    </a:ext>
                  </a:extLst>
                </p:cNvPr>
                <p:cNvCxnSpPr>
                  <a:cxnSpLocks/>
                  <a:stCxn id="151" idx="0"/>
                  <a:endCxn id="154" idx="4"/>
                </p:cNvCxnSpPr>
                <p:nvPr/>
              </p:nvCxnSpPr>
              <p:spPr>
                <a:xfrm flipH="1" flipV="1">
                  <a:off x="5675745" y="1101359"/>
                  <a:ext cx="1" cy="778845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Arrow Connector 170">
                  <a:extLst>
                    <a:ext uri="{FF2B5EF4-FFF2-40B4-BE49-F238E27FC236}">
                      <a16:creationId xmlns:a16="http://schemas.microsoft.com/office/drawing/2014/main" id="{494CAF25-06CD-4E9A-8B09-700BF85E781A}"/>
                    </a:ext>
                  </a:extLst>
                </p:cNvPr>
                <p:cNvCxnSpPr>
                  <a:cxnSpLocks/>
                  <a:stCxn id="152" idx="0"/>
                  <a:endCxn id="154" idx="4"/>
                </p:cNvCxnSpPr>
                <p:nvPr/>
              </p:nvCxnSpPr>
              <p:spPr>
                <a:xfrm flipH="1" flipV="1">
                  <a:off x="5675745" y="1101359"/>
                  <a:ext cx="817419" cy="778846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Arrow Connector 171">
                  <a:extLst>
                    <a:ext uri="{FF2B5EF4-FFF2-40B4-BE49-F238E27FC236}">
                      <a16:creationId xmlns:a16="http://schemas.microsoft.com/office/drawing/2014/main" id="{7B9A0443-1EB3-400A-B209-282BF8848EB4}"/>
                    </a:ext>
                  </a:extLst>
                </p:cNvPr>
                <p:cNvCxnSpPr>
                  <a:cxnSpLocks/>
                  <a:stCxn id="153" idx="0"/>
                  <a:endCxn id="154" idx="4"/>
                </p:cNvCxnSpPr>
                <p:nvPr/>
              </p:nvCxnSpPr>
              <p:spPr>
                <a:xfrm flipH="1" flipV="1">
                  <a:off x="5675745" y="1101359"/>
                  <a:ext cx="1634837" cy="778844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DA5187DF-8D31-4CD7-BEA7-6725CC8783B5}"/>
                    </a:ext>
                  </a:extLst>
                </p:cNvPr>
                <p:cNvCxnSpPr>
                  <a:cxnSpLocks/>
                  <a:stCxn id="151" idx="0"/>
                  <a:endCxn id="155" idx="4"/>
                </p:cNvCxnSpPr>
                <p:nvPr/>
              </p:nvCxnSpPr>
              <p:spPr>
                <a:xfrm flipV="1">
                  <a:off x="5675746" y="1099715"/>
                  <a:ext cx="829615" cy="780489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BBD77B63-E431-4E8B-A0CF-0D32B0E16920}"/>
                    </a:ext>
                  </a:extLst>
                </p:cNvPr>
                <p:cNvCxnSpPr>
                  <a:cxnSpLocks/>
                  <a:stCxn id="152" idx="0"/>
                  <a:endCxn id="155" idx="4"/>
                </p:cNvCxnSpPr>
                <p:nvPr/>
              </p:nvCxnSpPr>
              <p:spPr>
                <a:xfrm flipV="1">
                  <a:off x="6493164" y="1099715"/>
                  <a:ext cx="12197" cy="780490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Arrow Connector 174">
                  <a:extLst>
                    <a:ext uri="{FF2B5EF4-FFF2-40B4-BE49-F238E27FC236}">
                      <a16:creationId xmlns:a16="http://schemas.microsoft.com/office/drawing/2014/main" id="{D252C439-2436-4F3B-8F40-BD509FEB4BC8}"/>
                    </a:ext>
                  </a:extLst>
                </p:cNvPr>
                <p:cNvCxnSpPr>
                  <a:cxnSpLocks/>
                  <a:stCxn id="153" idx="0"/>
                  <a:endCxn id="155" idx="4"/>
                </p:cNvCxnSpPr>
                <p:nvPr/>
              </p:nvCxnSpPr>
              <p:spPr>
                <a:xfrm flipH="1" flipV="1">
                  <a:off x="6505361" y="1099715"/>
                  <a:ext cx="805221" cy="780488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73EF1210-FC0B-423F-8924-1E3284F03278}"/>
                      </a:ext>
                    </a:extLst>
                  </p:cNvPr>
                  <p:cNvSpPr txBox="1"/>
                  <p:nvPr/>
                </p:nvSpPr>
                <p:spPr>
                  <a:xfrm>
                    <a:off x="10430510" y="4162343"/>
                    <a:ext cx="190537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000" b="1" dirty="0" err="1"/>
                      <a:t>iter</a:t>
                    </a:r>
                    <a:r>
                      <a:rPr lang="en-US" altLang="zh-CN" sz="2000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73EF1210-FC0B-423F-8924-1E3284F032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30510" y="4162343"/>
                    <a:ext cx="1905374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091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21AF7C6-E65F-40A5-8384-F63F32917A07}"/>
                  </a:ext>
                </a:extLst>
              </p:cNvPr>
              <p:cNvGrpSpPr/>
              <p:nvPr/>
            </p:nvGrpSpPr>
            <p:grpSpPr>
              <a:xfrm>
                <a:off x="8860095" y="3384062"/>
                <a:ext cx="751256" cy="765448"/>
                <a:chOff x="4562025" y="402004"/>
                <a:chExt cx="3044857" cy="3301969"/>
              </a:xfrm>
              <a:solidFill>
                <a:schemeClr val="bg1"/>
              </a:solidFill>
            </p:grpSpPr>
            <p:sp>
              <p:nvSpPr>
                <p:cNvPr id="311" name="Rectangle: Rounded Corners 4">
                  <a:extLst>
                    <a:ext uri="{FF2B5EF4-FFF2-40B4-BE49-F238E27FC236}">
                      <a16:creationId xmlns:a16="http://schemas.microsoft.com/office/drawing/2014/main" id="{C8599780-4302-4479-8F7A-F8B9A199A4C5}"/>
                    </a:ext>
                  </a:extLst>
                </p:cNvPr>
                <p:cNvSpPr/>
                <p:nvPr/>
              </p:nvSpPr>
              <p:spPr>
                <a:xfrm>
                  <a:off x="4562025" y="402004"/>
                  <a:ext cx="3044857" cy="3301969"/>
                </a:xfrm>
                <a:prstGeom prst="roundRect">
                  <a:avLst/>
                </a:prstGeom>
                <a:solidFill>
                  <a:schemeClr val="bg1"/>
                </a:solidFill>
                <a:ln w="38100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3D39EE0D-9D7F-4555-9837-9F02A8D77177}"/>
                    </a:ext>
                  </a:extLst>
                </p:cNvPr>
                <p:cNvSpPr/>
                <p:nvPr/>
              </p:nvSpPr>
              <p:spPr>
                <a:xfrm>
                  <a:off x="5006715" y="2994807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DCC6333C-981E-4E7C-9755-BC8C6BB92D3C}"/>
                    </a:ext>
                  </a:extLst>
                </p:cNvPr>
                <p:cNvSpPr/>
                <p:nvPr/>
              </p:nvSpPr>
              <p:spPr>
                <a:xfrm>
                  <a:off x="5929745" y="3002187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BD9E0373-F292-4FAD-A67D-54EF5BB65C43}"/>
                    </a:ext>
                  </a:extLst>
                </p:cNvPr>
                <p:cNvSpPr/>
                <p:nvPr/>
              </p:nvSpPr>
              <p:spPr>
                <a:xfrm>
                  <a:off x="6825910" y="3062825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709B244C-0F04-47E8-AD6C-19B0E46568A2}"/>
                    </a:ext>
                  </a:extLst>
                </p:cNvPr>
                <p:cNvSpPr/>
                <p:nvPr/>
              </p:nvSpPr>
              <p:spPr>
                <a:xfrm>
                  <a:off x="4692073" y="1880205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316" name="Oval 315">
                  <a:extLst>
                    <a:ext uri="{FF2B5EF4-FFF2-40B4-BE49-F238E27FC236}">
                      <a16:creationId xmlns:a16="http://schemas.microsoft.com/office/drawing/2014/main" id="{67C5B587-B37B-45DC-A5C7-983D2586AB09}"/>
                    </a:ext>
                  </a:extLst>
                </p:cNvPr>
                <p:cNvSpPr/>
                <p:nvPr/>
              </p:nvSpPr>
              <p:spPr>
                <a:xfrm>
                  <a:off x="5509491" y="1880204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8F7A938F-9E41-4C78-85E3-A10AB9C15EE6}"/>
                    </a:ext>
                  </a:extLst>
                </p:cNvPr>
                <p:cNvSpPr/>
                <p:nvPr/>
              </p:nvSpPr>
              <p:spPr>
                <a:xfrm>
                  <a:off x="6326909" y="1880205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1558484E-CD86-4DDF-8A3E-5E273523D144}"/>
                    </a:ext>
                  </a:extLst>
                </p:cNvPr>
                <p:cNvSpPr/>
                <p:nvPr/>
              </p:nvSpPr>
              <p:spPr>
                <a:xfrm>
                  <a:off x="7144327" y="1880203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3CA35BDA-B2D7-4FDB-9791-EEDE517D0407}"/>
                    </a:ext>
                  </a:extLst>
                </p:cNvPr>
                <p:cNvSpPr/>
                <p:nvPr/>
              </p:nvSpPr>
              <p:spPr>
                <a:xfrm>
                  <a:off x="5509490" y="768850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7E9EB4BB-757D-4934-BF0E-62EADCBD40CC}"/>
                    </a:ext>
                  </a:extLst>
                </p:cNvPr>
                <p:cNvSpPr/>
                <p:nvPr/>
              </p:nvSpPr>
              <p:spPr>
                <a:xfrm>
                  <a:off x="6339106" y="767206"/>
                  <a:ext cx="332509" cy="332509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cxnSp>
              <p:nvCxnSpPr>
                <p:cNvPr id="321" name="Straight Arrow Connector 320">
                  <a:extLst>
                    <a:ext uri="{FF2B5EF4-FFF2-40B4-BE49-F238E27FC236}">
                      <a16:creationId xmlns:a16="http://schemas.microsoft.com/office/drawing/2014/main" id="{CAF01A86-405F-400D-9516-006FC2CFBF27}"/>
                    </a:ext>
                  </a:extLst>
                </p:cNvPr>
                <p:cNvCxnSpPr>
                  <a:cxnSpLocks/>
                  <a:stCxn id="312" idx="0"/>
                  <a:endCxn id="315" idx="4"/>
                </p:cNvCxnSpPr>
                <p:nvPr/>
              </p:nvCxnSpPr>
              <p:spPr>
                <a:xfrm flipH="1" flipV="1">
                  <a:off x="4858328" y="2212714"/>
                  <a:ext cx="314642" cy="782093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Arrow Connector 321">
                  <a:extLst>
                    <a:ext uri="{FF2B5EF4-FFF2-40B4-BE49-F238E27FC236}">
                      <a16:creationId xmlns:a16="http://schemas.microsoft.com/office/drawing/2014/main" id="{DA28A010-04D4-45D8-B1EE-B141DDB2C0F3}"/>
                    </a:ext>
                  </a:extLst>
                </p:cNvPr>
                <p:cNvCxnSpPr>
                  <a:cxnSpLocks/>
                  <a:stCxn id="312" idx="0"/>
                  <a:endCxn id="316" idx="4"/>
                </p:cNvCxnSpPr>
                <p:nvPr/>
              </p:nvCxnSpPr>
              <p:spPr>
                <a:xfrm flipV="1">
                  <a:off x="5172970" y="2212713"/>
                  <a:ext cx="502776" cy="782094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Arrow Connector 322">
                  <a:extLst>
                    <a:ext uri="{FF2B5EF4-FFF2-40B4-BE49-F238E27FC236}">
                      <a16:creationId xmlns:a16="http://schemas.microsoft.com/office/drawing/2014/main" id="{8F0937F2-191E-4B4A-8EC2-1C42CF3DED82}"/>
                    </a:ext>
                  </a:extLst>
                </p:cNvPr>
                <p:cNvCxnSpPr>
                  <a:cxnSpLocks/>
                  <a:stCxn id="312" idx="0"/>
                  <a:endCxn id="317" idx="4"/>
                </p:cNvCxnSpPr>
                <p:nvPr/>
              </p:nvCxnSpPr>
              <p:spPr>
                <a:xfrm flipV="1">
                  <a:off x="5172970" y="2212714"/>
                  <a:ext cx="1320194" cy="782093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Arrow Connector 323">
                  <a:extLst>
                    <a:ext uri="{FF2B5EF4-FFF2-40B4-BE49-F238E27FC236}">
                      <a16:creationId xmlns:a16="http://schemas.microsoft.com/office/drawing/2014/main" id="{59F2F5E6-262D-4A50-B727-F92883645BE0}"/>
                    </a:ext>
                  </a:extLst>
                </p:cNvPr>
                <p:cNvCxnSpPr>
                  <a:cxnSpLocks/>
                  <a:stCxn id="312" idx="0"/>
                  <a:endCxn id="318" idx="4"/>
                </p:cNvCxnSpPr>
                <p:nvPr/>
              </p:nvCxnSpPr>
              <p:spPr>
                <a:xfrm flipV="1">
                  <a:off x="5172970" y="2212712"/>
                  <a:ext cx="2137612" cy="782095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Arrow Connector 324">
                  <a:extLst>
                    <a:ext uri="{FF2B5EF4-FFF2-40B4-BE49-F238E27FC236}">
                      <a16:creationId xmlns:a16="http://schemas.microsoft.com/office/drawing/2014/main" id="{94D5B72E-D0E0-462D-BBB8-01EA59585B08}"/>
                    </a:ext>
                  </a:extLst>
                </p:cNvPr>
                <p:cNvCxnSpPr>
                  <a:cxnSpLocks/>
                  <a:stCxn id="313" idx="0"/>
                  <a:endCxn id="315" idx="4"/>
                </p:cNvCxnSpPr>
                <p:nvPr/>
              </p:nvCxnSpPr>
              <p:spPr>
                <a:xfrm flipH="1" flipV="1">
                  <a:off x="4858328" y="2212714"/>
                  <a:ext cx="1237672" cy="789473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Arrow Connector 325">
                  <a:extLst>
                    <a:ext uri="{FF2B5EF4-FFF2-40B4-BE49-F238E27FC236}">
                      <a16:creationId xmlns:a16="http://schemas.microsoft.com/office/drawing/2014/main" id="{47C8BDA1-2AC3-4C7B-AD01-07E3FF79CDBE}"/>
                    </a:ext>
                  </a:extLst>
                </p:cNvPr>
                <p:cNvCxnSpPr>
                  <a:cxnSpLocks/>
                  <a:stCxn id="313" idx="0"/>
                  <a:endCxn id="316" idx="4"/>
                </p:cNvCxnSpPr>
                <p:nvPr/>
              </p:nvCxnSpPr>
              <p:spPr>
                <a:xfrm flipH="1" flipV="1">
                  <a:off x="5675746" y="2212713"/>
                  <a:ext cx="420254" cy="789474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Arrow Connector 326">
                  <a:extLst>
                    <a:ext uri="{FF2B5EF4-FFF2-40B4-BE49-F238E27FC236}">
                      <a16:creationId xmlns:a16="http://schemas.microsoft.com/office/drawing/2014/main" id="{6687A6B7-5F63-46A3-A859-792A230719DF}"/>
                    </a:ext>
                  </a:extLst>
                </p:cNvPr>
                <p:cNvCxnSpPr>
                  <a:cxnSpLocks/>
                  <a:stCxn id="313" idx="0"/>
                  <a:endCxn id="317" idx="4"/>
                </p:cNvCxnSpPr>
                <p:nvPr/>
              </p:nvCxnSpPr>
              <p:spPr>
                <a:xfrm flipV="1">
                  <a:off x="6096000" y="2212714"/>
                  <a:ext cx="397164" cy="789473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Arrow Connector 327">
                  <a:extLst>
                    <a:ext uri="{FF2B5EF4-FFF2-40B4-BE49-F238E27FC236}">
                      <a16:creationId xmlns:a16="http://schemas.microsoft.com/office/drawing/2014/main" id="{B61395CB-47ED-4470-BCE5-6DFABC148BA2}"/>
                    </a:ext>
                  </a:extLst>
                </p:cNvPr>
                <p:cNvCxnSpPr>
                  <a:cxnSpLocks/>
                  <a:stCxn id="313" idx="0"/>
                  <a:endCxn id="318" idx="4"/>
                </p:cNvCxnSpPr>
                <p:nvPr/>
              </p:nvCxnSpPr>
              <p:spPr>
                <a:xfrm flipV="1">
                  <a:off x="6096000" y="2212712"/>
                  <a:ext cx="1214582" cy="789475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Arrow Connector 328">
                  <a:extLst>
                    <a:ext uri="{FF2B5EF4-FFF2-40B4-BE49-F238E27FC236}">
                      <a16:creationId xmlns:a16="http://schemas.microsoft.com/office/drawing/2014/main" id="{E42D71F5-38CA-467F-B7B8-2F4A78A37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858328" y="2240995"/>
                  <a:ext cx="2133837" cy="850111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Arrow Connector 329">
                  <a:extLst>
                    <a:ext uri="{FF2B5EF4-FFF2-40B4-BE49-F238E27FC236}">
                      <a16:creationId xmlns:a16="http://schemas.microsoft.com/office/drawing/2014/main" id="{8587187F-2FD1-46B8-B92A-13367E0CA837}"/>
                    </a:ext>
                  </a:extLst>
                </p:cNvPr>
                <p:cNvCxnSpPr>
                  <a:cxnSpLocks/>
                  <a:stCxn id="314" idx="0"/>
                  <a:endCxn id="316" idx="4"/>
                </p:cNvCxnSpPr>
                <p:nvPr/>
              </p:nvCxnSpPr>
              <p:spPr>
                <a:xfrm flipH="1" flipV="1">
                  <a:off x="5675746" y="2212713"/>
                  <a:ext cx="1316419" cy="850112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Arrow Connector 330">
                  <a:extLst>
                    <a:ext uri="{FF2B5EF4-FFF2-40B4-BE49-F238E27FC236}">
                      <a16:creationId xmlns:a16="http://schemas.microsoft.com/office/drawing/2014/main" id="{6E2B7439-CEC3-40CA-B9B1-2107B4A7D7A7}"/>
                    </a:ext>
                  </a:extLst>
                </p:cNvPr>
                <p:cNvCxnSpPr>
                  <a:cxnSpLocks/>
                  <a:stCxn id="314" idx="0"/>
                  <a:endCxn id="317" idx="4"/>
                </p:cNvCxnSpPr>
                <p:nvPr/>
              </p:nvCxnSpPr>
              <p:spPr>
                <a:xfrm flipH="1" flipV="1">
                  <a:off x="6493164" y="2212714"/>
                  <a:ext cx="499001" cy="850111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Arrow Connector 331">
                  <a:extLst>
                    <a:ext uri="{FF2B5EF4-FFF2-40B4-BE49-F238E27FC236}">
                      <a16:creationId xmlns:a16="http://schemas.microsoft.com/office/drawing/2014/main" id="{54C15CFA-D2C4-49F6-940D-0B1A4F77B675}"/>
                    </a:ext>
                  </a:extLst>
                </p:cNvPr>
                <p:cNvCxnSpPr>
                  <a:cxnSpLocks/>
                  <a:stCxn id="314" idx="0"/>
                  <a:endCxn id="318" idx="4"/>
                </p:cNvCxnSpPr>
                <p:nvPr/>
              </p:nvCxnSpPr>
              <p:spPr>
                <a:xfrm flipV="1">
                  <a:off x="6992165" y="2212712"/>
                  <a:ext cx="318417" cy="850113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Arrow Connector 332">
                  <a:extLst>
                    <a:ext uri="{FF2B5EF4-FFF2-40B4-BE49-F238E27FC236}">
                      <a16:creationId xmlns:a16="http://schemas.microsoft.com/office/drawing/2014/main" id="{E10530DB-8AD7-4C68-A498-8774CCD5D788}"/>
                    </a:ext>
                  </a:extLst>
                </p:cNvPr>
                <p:cNvCxnSpPr>
                  <a:cxnSpLocks/>
                  <a:stCxn id="315" idx="0"/>
                  <a:endCxn id="319" idx="4"/>
                </p:cNvCxnSpPr>
                <p:nvPr/>
              </p:nvCxnSpPr>
              <p:spPr>
                <a:xfrm flipV="1">
                  <a:off x="4858328" y="1101359"/>
                  <a:ext cx="817417" cy="778846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Arrow Connector 333">
                  <a:extLst>
                    <a:ext uri="{FF2B5EF4-FFF2-40B4-BE49-F238E27FC236}">
                      <a16:creationId xmlns:a16="http://schemas.microsoft.com/office/drawing/2014/main" id="{733AA8CC-4E88-443F-96BB-1058201C8C53}"/>
                    </a:ext>
                  </a:extLst>
                </p:cNvPr>
                <p:cNvCxnSpPr>
                  <a:cxnSpLocks/>
                  <a:stCxn id="315" idx="0"/>
                  <a:endCxn id="320" idx="4"/>
                </p:cNvCxnSpPr>
                <p:nvPr/>
              </p:nvCxnSpPr>
              <p:spPr>
                <a:xfrm flipV="1">
                  <a:off x="4858328" y="1099715"/>
                  <a:ext cx="1647033" cy="780490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Arrow Connector 334">
                  <a:extLst>
                    <a:ext uri="{FF2B5EF4-FFF2-40B4-BE49-F238E27FC236}">
                      <a16:creationId xmlns:a16="http://schemas.microsoft.com/office/drawing/2014/main" id="{22B8D1AC-5618-47AF-8E22-26039E62D06A}"/>
                    </a:ext>
                  </a:extLst>
                </p:cNvPr>
                <p:cNvCxnSpPr>
                  <a:cxnSpLocks/>
                  <a:stCxn id="316" idx="0"/>
                  <a:endCxn id="319" idx="4"/>
                </p:cNvCxnSpPr>
                <p:nvPr/>
              </p:nvCxnSpPr>
              <p:spPr>
                <a:xfrm flipH="1" flipV="1">
                  <a:off x="5675745" y="1101359"/>
                  <a:ext cx="1" cy="778845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Arrow Connector 335">
                  <a:extLst>
                    <a:ext uri="{FF2B5EF4-FFF2-40B4-BE49-F238E27FC236}">
                      <a16:creationId xmlns:a16="http://schemas.microsoft.com/office/drawing/2014/main" id="{205445A1-AF62-47D9-9311-AED40E0E92B3}"/>
                    </a:ext>
                  </a:extLst>
                </p:cNvPr>
                <p:cNvCxnSpPr>
                  <a:cxnSpLocks/>
                  <a:stCxn id="317" idx="0"/>
                  <a:endCxn id="319" idx="4"/>
                </p:cNvCxnSpPr>
                <p:nvPr/>
              </p:nvCxnSpPr>
              <p:spPr>
                <a:xfrm flipH="1" flipV="1">
                  <a:off x="5675745" y="1101359"/>
                  <a:ext cx="817419" cy="778846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Arrow Connector 336">
                  <a:extLst>
                    <a:ext uri="{FF2B5EF4-FFF2-40B4-BE49-F238E27FC236}">
                      <a16:creationId xmlns:a16="http://schemas.microsoft.com/office/drawing/2014/main" id="{D24DBA86-A2C2-4B8E-ABD8-17C0C56716F1}"/>
                    </a:ext>
                  </a:extLst>
                </p:cNvPr>
                <p:cNvCxnSpPr>
                  <a:cxnSpLocks/>
                  <a:stCxn id="318" idx="0"/>
                  <a:endCxn id="319" idx="4"/>
                </p:cNvCxnSpPr>
                <p:nvPr/>
              </p:nvCxnSpPr>
              <p:spPr>
                <a:xfrm flipH="1" flipV="1">
                  <a:off x="5675745" y="1101359"/>
                  <a:ext cx="1634837" cy="778844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Arrow Connector 337">
                  <a:extLst>
                    <a:ext uri="{FF2B5EF4-FFF2-40B4-BE49-F238E27FC236}">
                      <a16:creationId xmlns:a16="http://schemas.microsoft.com/office/drawing/2014/main" id="{323FDD74-3FEF-42F2-8882-7FC4209AEFE2}"/>
                    </a:ext>
                  </a:extLst>
                </p:cNvPr>
                <p:cNvCxnSpPr>
                  <a:cxnSpLocks/>
                  <a:stCxn id="316" idx="0"/>
                  <a:endCxn id="320" idx="4"/>
                </p:cNvCxnSpPr>
                <p:nvPr/>
              </p:nvCxnSpPr>
              <p:spPr>
                <a:xfrm flipV="1">
                  <a:off x="5675746" y="1099715"/>
                  <a:ext cx="829615" cy="780489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Arrow Connector 338">
                  <a:extLst>
                    <a:ext uri="{FF2B5EF4-FFF2-40B4-BE49-F238E27FC236}">
                      <a16:creationId xmlns:a16="http://schemas.microsoft.com/office/drawing/2014/main" id="{DB501D8F-B020-491A-BEF6-A0862FE25780}"/>
                    </a:ext>
                  </a:extLst>
                </p:cNvPr>
                <p:cNvCxnSpPr>
                  <a:cxnSpLocks/>
                  <a:stCxn id="317" idx="0"/>
                  <a:endCxn id="320" idx="4"/>
                </p:cNvCxnSpPr>
                <p:nvPr/>
              </p:nvCxnSpPr>
              <p:spPr>
                <a:xfrm flipV="1">
                  <a:off x="6493164" y="1099715"/>
                  <a:ext cx="12197" cy="780490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Arrow Connector 339">
                  <a:extLst>
                    <a:ext uri="{FF2B5EF4-FFF2-40B4-BE49-F238E27FC236}">
                      <a16:creationId xmlns:a16="http://schemas.microsoft.com/office/drawing/2014/main" id="{3B4C06F6-36FE-48AF-A784-1436CE6FAD0E}"/>
                    </a:ext>
                  </a:extLst>
                </p:cNvPr>
                <p:cNvCxnSpPr>
                  <a:cxnSpLocks/>
                  <a:stCxn id="318" idx="0"/>
                  <a:endCxn id="320" idx="4"/>
                </p:cNvCxnSpPr>
                <p:nvPr/>
              </p:nvCxnSpPr>
              <p:spPr>
                <a:xfrm flipH="1" flipV="1">
                  <a:off x="6505361" y="1099715"/>
                  <a:ext cx="805221" cy="780488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1" name="TextBox 340">
                    <a:extLst>
                      <a:ext uri="{FF2B5EF4-FFF2-40B4-BE49-F238E27FC236}">
                        <a16:creationId xmlns:a16="http://schemas.microsoft.com/office/drawing/2014/main" id="{912FF28D-5778-404F-AC46-3835C59AAACF}"/>
                      </a:ext>
                    </a:extLst>
                  </p:cNvPr>
                  <p:cNvSpPr txBox="1"/>
                  <p:nvPr/>
                </p:nvSpPr>
                <p:spPr>
                  <a:xfrm>
                    <a:off x="8283036" y="4226209"/>
                    <a:ext cx="190537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000" b="1" dirty="0" err="1"/>
                      <a:t>iter</a:t>
                    </a:r>
                    <a:r>
                      <a:rPr lang="en-US" altLang="zh-CN" sz="2000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341" name="TextBox 340">
                    <a:extLst>
                      <a:ext uri="{FF2B5EF4-FFF2-40B4-BE49-F238E27FC236}">
                        <a16:creationId xmlns:a16="http://schemas.microsoft.com/office/drawing/2014/main" id="{912FF28D-5778-404F-AC46-3835C59AAA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3036" y="4226209"/>
                    <a:ext cx="1905374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7576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7513C4FC-5E00-4341-88AE-EA36C7B3DA45}"/>
                  </a:ext>
                </a:extLst>
              </p:cNvPr>
              <p:cNvSpPr txBox="1"/>
              <p:nvPr/>
            </p:nvSpPr>
            <p:spPr>
              <a:xfrm>
                <a:off x="9920952" y="3339230"/>
                <a:ext cx="423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b="1" dirty="0"/>
                  <a:t>…</a:t>
                </a:r>
                <a:endParaRPr lang="zh-CN" altLang="en-US" sz="5400" b="1" dirty="0"/>
              </a:p>
            </p:txBody>
          </p:sp>
        </p:grpSp>
        <p:pic>
          <p:nvPicPr>
            <p:cNvPr id="236" name="Graphic 235" descr="Brain">
              <a:extLst>
                <a:ext uri="{FF2B5EF4-FFF2-40B4-BE49-F238E27FC236}">
                  <a16:creationId xmlns:a16="http://schemas.microsoft.com/office/drawing/2014/main" id="{3D70486F-8F10-411A-9A96-ABC8174B8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9571" y="1349073"/>
              <a:ext cx="1026686" cy="1026686"/>
            </a:xfrm>
            <a:prstGeom prst="rect">
              <a:avLst/>
            </a:prstGeom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BA5A47DF-4393-47BF-8A72-1DBA607A58AC}"/>
                </a:ext>
              </a:extLst>
            </p:cNvPr>
            <p:cNvSpPr txBox="1"/>
            <p:nvPr/>
          </p:nvSpPr>
          <p:spPr>
            <a:xfrm>
              <a:off x="10060232" y="2258917"/>
              <a:ext cx="9144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cs typeface="Calibri" panose="020F0502020204030204" pitchFamily="34" charset="0"/>
                </a:rPr>
                <a:t>Server</a:t>
              </a:r>
              <a:endParaRPr lang="zh-CN" altLang="en-US" sz="2000" b="1" dirty="0">
                <a:cs typeface="Calibri" panose="020F0502020204030204" pitchFamily="34" charset="0"/>
              </a:endParaRPr>
            </a:p>
          </p:txBody>
        </p:sp>
        <p:cxnSp>
          <p:nvCxnSpPr>
            <p:cNvPr id="238" name="Connector: Curved 237">
              <a:extLst>
                <a:ext uri="{FF2B5EF4-FFF2-40B4-BE49-F238E27FC236}">
                  <a16:creationId xmlns:a16="http://schemas.microsoft.com/office/drawing/2014/main" id="{21BCF7A9-0B84-4ACF-A08C-693724440E9E}"/>
                </a:ext>
              </a:extLst>
            </p:cNvPr>
            <p:cNvCxnSpPr>
              <a:cxnSpLocks/>
              <a:stCxn id="237" idx="1"/>
              <a:endCxn id="311" idx="0"/>
            </p:cNvCxnSpPr>
            <p:nvPr/>
          </p:nvCxnSpPr>
          <p:spPr>
            <a:xfrm rot="10800000" flipV="1">
              <a:off x="7670058" y="2458972"/>
              <a:ext cx="2390175" cy="798064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ctor: Curved 238">
              <a:extLst>
                <a:ext uri="{FF2B5EF4-FFF2-40B4-BE49-F238E27FC236}">
                  <a16:creationId xmlns:a16="http://schemas.microsoft.com/office/drawing/2014/main" id="{D10F8F32-E6B6-4522-AABC-411240DEEF30}"/>
                </a:ext>
              </a:extLst>
            </p:cNvPr>
            <p:cNvCxnSpPr>
              <a:cxnSpLocks/>
              <a:stCxn id="237" idx="1"/>
              <a:endCxn id="146" idx="0"/>
            </p:cNvCxnSpPr>
            <p:nvPr/>
          </p:nvCxnSpPr>
          <p:spPr>
            <a:xfrm rot="10800000" flipV="1">
              <a:off x="9757710" y="2458971"/>
              <a:ext cx="302522" cy="775605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1" name="Picture 240" descr="&quot;&quot;">
            <a:extLst>
              <a:ext uri="{FF2B5EF4-FFF2-40B4-BE49-F238E27FC236}">
                <a16:creationId xmlns:a16="http://schemas.microsoft.com/office/drawing/2014/main" id="{F82047B7-BDC1-4D94-9E82-D9DD1B1A07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0065" y="2181079"/>
            <a:ext cx="1016052" cy="927148"/>
          </a:xfrm>
          <a:prstGeom prst="rect">
            <a:avLst/>
          </a:prstGeom>
        </p:spPr>
      </p:pic>
      <p:grpSp>
        <p:nvGrpSpPr>
          <p:cNvPr id="254" name="Group 253" descr="&quot;&quot;">
            <a:extLst>
              <a:ext uri="{FF2B5EF4-FFF2-40B4-BE49-F238E27FC236}">
                <a16:creationId xmlns:a16="http://schemas.microsoft.com/office/drawing/2014/main" id="{E0345A2D-50CF-4379-A5D7-81CB3EFE3609}"/>
              </a:ext>
            </a:extLst>
          </p:cNvPr>
          <p:cNvGrpSpPr/>
          <p:nvPr/>
        </p:nvGrpSpPr>
        <p:grpSpPr>
          <a:xfrm>
            <a:off x="942205" y="2251604"/>
            <a:ext cx="3286774" cy="2844620"/>
            <a:chOff x="1344426" y="2080682"/>
            <a:chExt cx="3286774" cy="2844620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0588C97-BE2B-4ECC-8CEC-4ED17646848D}"/>
                </a:ext>
              </a:extLst>
            </p:cNvPr>
            <p:cNvGrpSpPr/>
            <p:nvPr/>
          </p:nvGrpSpPr>
          <p:grpSpPr>
            <a:xfrm>
              <a:off x="1844940" y="3299407"/>
              <a:ext cx="751256" cy="765448"/>
              <a:chOff x="4562025" y="402004"/>
              <a:chExt cx="3044857" cy="3301969"/>
            </a:xfrm>
            <a:solidFill>
              <a:schemeClr val="bg1"/>
            </a:solidFill>
          </p:grpSpPr>
          <p:sp>
            <p:nvSpPr>
              <p:cNvPr id="137" name="Rectangle: Rounded Corners 4">
                <a:extLst>
                  <a:ext uri="{FF2B5EF4-FFF2-40B4-BE49-F238E27FC236}">
                    <a16:creationId xmlns:a16="http://schemas.microsoft.com/office/drawing/2014/main" id="{F46D06D1-7CC8-4FAE-8D3B-651EC80A609D}"/>
                  </a:ext>
                </a:extLst>
              </p:cNvPr>
              <p:cNvSpPr/>
              <p:nvPr/>
            </p:nvSpPr>
            <p:spPr>
              <a:xfrm>
                <a:off x="4562025" y="402004"/>
                <a:ext cx="3044857" cy="3301969"/>
              </a:xfrm>
              <a:prstGeom prst="round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ABA938F6-28EF-4C8F-8153-7542F7E07CB2}"/>
                  </a:ext>
                </a:extLst>
              </p:cNvPr>
              <p:cNvSpPr/>
              <p:nvPr/>
            </p:nvSpPr>
            <p:spPr>
              <a:xfrm>
                <a:off x="5006715" y="2994807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BFB57791-933A-46EF-9EFE-11210EC2455E}"/>
                  </a:ext>
                </a:extLst>
              </p:cNvPr>
              <p:cNvSpPr/>
              <p:nvPr/>
            </p:nvSpPr>
            <p:spPr>
              <a:xfrm>
                <a:off x="5929745" y="3002187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C872C016-1E9D-4360-AE63-743E90C2496E}"/>
                  </a:ext>
                </a:extLst>
              </p:cNvPr>
              <p:cNvSpPr/>
              <p:nvPr/>
            </p:nvSpPr>
            <p:spPr>
              <a:xfrm>
                <a:off x="6825910" y="3062825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AE472278-B6C1-4B92-A9B4-933B21C82D55}"/>
                  </a:ext>
                </a:extLst>
              </p:cNvPr>
              <p:cNvSpPr/>
              <p:nvPr/>
            </p:nvSpPr>
            <p:spPr>
              <a:xfrm>
                <a:off x="4692073" y="1880205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702F2A9C-9E24-4A0E-B149-F8F673684AFB}"/>
                  </a:ext>
                </a:extLst>
              </p:cNvPr>
              <p:cNvSpPr/>
              <p:nvPr/>
            </p:nvSpPr>
            <p:spPr>
              <a:xfrm>
                <a:off x="5509491" y="1880204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04FF0CDE-ABC0-4546-B481-7F9C568EE166}"/>
                  </a:ext>
                </a:extLst>
              </p:cNvPr>
              <p:cNvSpPr/>
              <p:nvPr/>
            </p:nvSpPr>
            <p:spPr>
              <a:xfrm>
                <a:off x="6326909" y="1880205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28285402-AC03-4D4E-8D39-96EA0781A70C}"/>
                  </a:ext>
                </a:extLst>
              </p:cNvPr>
              <p:cNvSpPr/>
              <p:nvPr/>
            </p:nvSpPr>
            <p:spPr>
              <a:xfrm>
                <a:off x="7144327" y="1880203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97841CC8-C8A4-4E06-B0C9-A8F20FCD880A}"/>
                  </a:ext>
                </a:extLst>
              </p:cNvPr>
              <p:cNvSpPr/>
              <p:nvPr/>
            </p:nvSpPr>
            <p:spPr>
              <a:xfrm>
                <a:off x="5509490" y="768850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7E9B5B3D-5421-4920-BC7E-0E208ADE5EA7}"/>
                  </a:ext>
                </a:extLst>
              </p:cNvPr>
              <p:cNvSpPr/>
              <p:nvPr/>
            </p:nvSpPr>
            <p:spPr>
              <a:xfrm>
                <a:off x="6339106" y="767206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A44A9537-6041-432D-B244-19046B6C89F0}"/>
                  </a:ext>
                </a:extLst>
              </p:cNvPr>
              <p:cNvCxnSpPr>
                <a:cxnSpLocks/>
                <a:stCxn id="138" idx="0"/>
                <a:endCxn id="141" idx="4"/>
              </p:cNvCxnSpPr>
              <p:nvPr/>
            </p:nvCxnSpPr>
            <p:spPr>
              <a:xfrm flipH="1" flipV="1">
                <a:off x="4858328" y="2212714"/>
                <a:ext cx="314642" cy="782093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CAEF6260-7D0E-4F2B-836C-BE001DD4EA0A}"/>
                  </a:ext>
                </a:extLst>
              </p:cNvPr>
              <p:cNvCxnSpPr>
                <a:cxnSpLocks/>
                <a:stCxn id="138" idx="0"/>
                <a:endCxn id="142" idx="4"/>
              </p:cNvCxnSpPr>
              <p:nvPr/>
            </p:nvCxnSpPr>
            <p:spPr>
              <a:xfrm flipV="1">
                <a:off x="5172970" y="2212713"/>
                <a:ext cx="502776" cy="782094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1CDB7693-3CAE-4BB1-8774-660764B7A42D}"/>
                  </a:ext>
                </a:extLst>
              </p:cNvPr>
              <p:cNvCxnSpPr>
                <a:cxnSpLocks/>
                <a:stCxn id="138" idx="0"/>
                <a:endCxn id="143" idx="4"/>
              </p:cNvCxnSpPr>
              <p:nvPr/>
            </p:nvCxnSpPr>
            <p:spPr>
              <a:xfrm flipV="1">
                <a:off x="5172970" y="2212714"/>
                <a:ext cx="1320194" cy="782093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767BEBFC-6794-47A5-8BF7-216A04DB8913}"/>
                  </a:ext>
                </a:extLst>
              </p:cNvPr>
              <p:cNvCxnSpPr>
                <a:cxnSpLocks/>
                <a:stCxn id="138" idx="0"/>
                <a:endCxn id="144" idx="4"/>
              </p:cNvCxnSpPr>
              <p:nvPr/>
            </p:nvCxnSpPr>
            <p:spPr>
              <a:xfrm flipV="1">
                <a:off x="5172970" y="2212712"/>
                <a:ext cx="2137612" cy="782095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518FD402-728E-4D8A-B5D3-E9FA9958FCCA}"/>
                  </a:ext>
                </a:extLst>
              </p:cNvPr>
              <p:cNvCxnSpPr>
                <a:cxnSpLocks/>
                <a:stCxn id="139" idx="0"/>
                <a:endCxn id="141" idx="4"/>
              </p:cNvCxnSpPr>
              <p:nvPr/>
            </p:nvCxnSpPr>
            <p:spPr>
              <a:xfrm flipH="1" flipV="1">
                <a:off x="4858328" y="2212714"/>
                <a:ext cx="1237672" cy="789473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1B90D672-1D96-4F21-9BB7-8AFA0879FCBC}"/>
                  </a:ext>
                </a:extLst>
              </p:cNvPr>
              <p:cNvCxnSpPr>
                <a:cxnSpLocks/>
                <a:stCxn id="139" idx="0"/>
                <a:endCxn id="142" idx="4"/>
              </p:cNvCxnSpPr>
              <p:nvPr/>
            </p:nvCxnSpPr>
            <p:spPr>
              <a:xfrm flipH="1" flipV="1">
                <a:off x="5675746" y="2212713"/>
                <a:ext cx="420254" cy="789474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ECBB816D-BC06-47DF-9D83-7B076A9D5D76}"/>
                  </a:ext>
                </a:extLst>
              </p:cNvPr>
              <p:cNvCxnSpPr>
                <a:cxnSpLocks/>
                <a:stCxn id="139" idx="0"/>
                <a:endCxn id="143" idx="4"/>
              </p:cNvCxnSpPr>
              <p:nvPr/>
            </p:nvCxnSpPr>
            <p:spPr>
              <a:xfrm flipV="1">
                <a:off x="6096000" y="2212714"/>
                <a:ext cx="397164" cy="789473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FDA9FAF1-7BA9-425B-91C1-FE5FF46E1909}"/>
                  </a:ext>
                </a:extLst>
              </p:cNvPr>
              <p:cNvCxnSpPr>
                <a:cxnSpLocks/>
                <a:stCxn id="139" idx="0"/>
                <a:endCxn id="144" idx="4"/>
              </p:cNvCxnSpPr>
              <p:nvPr/>
            </p:nvCxnSpPr>
            <p:spPr>
              <a:xfrm flipV="1">
                <a:off x="6096000" y="2212712"/>
                <a:ext cx="1214582" cy="789475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1AA8C66F-ABA5-4C55-A390-22F0875691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58328" y="2240995"/>
                <a:ext cx="2133837" cy="850111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A184C96E-3D20-40B1-9602-ACC49C04138E}"/>
                  </a:ext>
                </a:extLst>
              </p:cNvPr>
              <p:cNvCxnSpPr>
                <a:cxnSpLocks/>
                <a:stCxn id="140" idx="0"/>
                <a:endCxn id="142" idx="4"/>
              </p:cNvCxnSpPr>
              <p:nvPr/>
            </p:nvCxnSpPr>
            <p:spPr>
              <a:xfrm flipH="1" flipV="1">
                <a:off x="5675746" y="2212713"/>
                <a:ext cx="1316419" cy="850112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7E989C45-3125-43D5-950F-5064CEEC643F}"/>
                  </a:ext>
                </a:extLst>
              </p:cNvPr>
              <p:cNvCxnSpPr>
                <a:cxnSpLocks/>
                <a:stCxn id="140" idx="0"/>
                <a:endCxn id="143" idx="4"/>
              </p:cNvCxnSpPr>
              <p:nvPr/>
            </p:nvCxnSpPr>
            <p:spPr>
              <a:xfrm flipH="1" flipV="1">
                <a:off x="6493164" y="2212714"/>
                <a:ext cx="499001" cy="850111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48880F70-57B6-440F-B043-099E0348D6B3}"/>
                  </a:ext>
                </a:extLst>
              </p:cNvPr>
              <p:cNvCxnSpPr>
                <a:cxnSpLocks/>
                <a:stCxn id="140" idx="0"/>
                <a:endCxn id="144" idx="4"/>
              </p:cNvCxnSpPr>
              <p:nvPr/>
            </p:nvCxnSpPr>
            <p:spPr>
              <a:xfrm flipV="1">
                <a:off x="6992165" y="2212712"/>
                <a:ext cx="318417" cy="850113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2F1871A7-EF3A-4A4E-A0E0-FDE918CE92F4}"/>
                  </a:ext>
                </a:extLst>
              </p:cNvPr>
              <p:cNvCxnSpPr>
                <a:cxnSpLocks/>
                <a:stCxn id="141" idx="0"/>
                <a:endCxn id="177" idx="4"/>
              </p:cNvCxnSpPr>
              <p:nvPr/>
            </p:nvCxnSpPr>
            <p:spPr>
              <a:xfrm flipV="1">
                <a:off x="4858328" y="1101359"/>
                <a:ext cx="817417" cy="778846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694486FB-849C-457E-9647-F74D7F33BA31}"/>
                  </a:ext>
                </a:extLst>
              </p:cNvPr>
              <p:cNvCxnSpPr>
                <a:cxnSpLocks/>
                <a:stCxn id="141" idx="0"/>
                <a:endCxn id="178" idx="4"/>
              </p:cNvCxnSpPr>
              <p:nvPr/>
            </p:nvCxnSpPr>
            <p:spPr>
              <a:xfrm flipV="1">
                <a:off x="4858328" y="1099715"/>
                <a:ext cx="1647033" cy="780490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405D5495-35A1-4B48-95BC-53611C1D03B4}"/>
                  </a:ext>
                </a:extLst>
              </p:cNvPr>
              <p:cNvCxnSpPr>
                <a:cxnSpLocks/>
                <a:stCxn id="142" idx="0"/>
                <a:endCxn id="177" idx="4"/>
              </p:cNvCxnSpPr>
              <p:nvPr/>
            </p:nvCxnSpPr>
            <p:spPr>
              <a:xfrm flipH="1" flipV="1">
                <a:off x="5675745" y="1101359"/>
                <a:ext cx="1" cy="778845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197C3F1E-E9EE-4C8A-960F-F9C4C1262B8F}"/>
                  </a:ext>
                </a:extLst>
              </p:cNvPr>
              <p:cNvCxnSpPr>
                <a:cxnSpLocks/>
                <a:stCxn id="143" idx="0"/>
                <a:endCxn id="177" idx="4"/>
              </p:cNvCxnSpPr>
              <p:nvPr/>
            </p:nvCxnSpPr>
            <p:spPr>
              <a:xfrm flipH="1" flipV="1">
                <a:off x="5675745" y="1101359"/>
                <a:ext cx="817419" cy="778846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4886EB2E-F57B-4B08-8712-32567B2C990D}"/>
                  </a:ext>
                </a:extLst>
              </p:cNvPr>
              <p:cNvCxnSpPr>
                <a:cxnSpLocks/>
                <a:stCxn id="144" idx="0"/>
                <a:endCxn id="177" idx="4"/>
              </p:cNvCxnSpPr>
              <p:nvPr/>
            </p:nvCxnSpPr>
            <p:spPr>
              <a:xfrm flipH="1" flipV="1">
                <a:off x="5675745" y="1101359"/>
                <a:ext cx="1634837" cy="778844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F0621A3-F0E6-4319-95C6-E65514B859CC}"/>
                  </a:ext>
                </a:extLst>
              </p:cNvPr>
              <p:cNvCxnSpPr>
                <a:cxnSpLocks/>
                <a:stCxn id="142" idx="0"/>
                <a:endCxn id="178" idx="4"/>
              </p:cNvCxnSpPr>
              <p:nvPr/>
            </p:nvCxnSpPr>
            <p:spPr>
              <a:xfrm flipV="1">
                <a:off x="5675746" y="1099715"/>
                <a:ext cx="829615" cy="780489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2C715570-5152-4565-9B54-611323727C2E}"/>
                  </a:ext>
                </a:extLst>
              </p:cNvPr>
              <p:cNvCxnSpPr>
                <a:cxnSpLocks/>
                <a:stCxn id="143" idx="0"/>
                <a:endCxn id="178" idx="4"/>
              </p:cNvCxnSpPr>
              <p:nvPr/>
            </p:nvCxnSpPr>
            <p:spPr>
              <a:xfrm flipV="1">
                <a:off x="6493164" y="1099715"/>
                <a:ext cx="12197" cy="780490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877DEB0D-23B5-4A2A-BDA5-2EC979B2CDDA}"/>
                  </a:ext>
                </a:extLst>
              </p:cNvPr>
              <p:cNvCxnSpPr>
                <a:cxnSpLocks/>
                <a:stCxn id="144" idx="0"/>
                <a:endCxn id="178" idx="4"/>
              </p:cNvCxnSpPr>
              <p:nvPr/>
            </p:nvCxnSpPr>
            <p:spPr>
              <a:xfrm flipH="1" flipV="1">
                <a:off x="6505361" y="1099715"/>
                <a:ext cx="805221" cy="780488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187ECCD0-8511-4BF2-84EE-9F7ED88987B0}"/>
                    </a:ext>
                  </a:extLst>
                </p:cNvPr>
                <p:cNvSpPr txBox="1"/>
                <p:nvPr/>
              </p:nvSpPr>
              <p:spPr>
                <a:xfrm>
                  <a:off x="1344426" y="4112461"/>
                  <a:ext cx="190537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iter 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187ECCD0-8511-4BF2-84EE-9F7ED8898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426" y="4112461"/>
                  <a:ext cx="1905374" cy="400110"/>
                </a:xfrm>
                <a:prstGeom prst="rect">
                  <a:avLst/>
                </a:prstGeom>
                <a:blipFill>
                  <a:blip r:embed="rId11"/>
                  <a:stretch>
                    <a:fillRect t="-9231" b="-2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179B076F-6290-4319-9A7C-215F99701B2B}"/>
                </a:ext>
              </a:extLst>
            </p:cNvPr>
            <p:cNvGrpSpPr/>
            <p:nvPr/>
          </p:nvGrpSpPr>
          <p:grpSpPr>
            <a:xfrm>
              <a:off x="3211524" y="3311792"/>
              <a:ext cx="751256" cy="765448"/>
              <a:chOff x="4562025" y="402004"/>
              <a:chExt cx="3044857" cy="3301969"/>
            </a:xfrm>
            <a:solidFill>
              <a:schemeClr val="bg1"/>
            </a:solidFill>
          </p:grpSpPr>
          <p:sp>
            <p:nvSpPr>
              <p:cNvPr id="201" name="Rectangle: Rounded Corners 4">
                <a:extLst>
                  <a:ext uri="{FF2B5EF4-FFF2-40B4-BE49-F238E27FC236}">
                    <a16:creationId xmlns:a16="http://schemas.microsoft.com/office/drawing/2014/main" id="{454DF5B2-13A7-455D-87B5-9F3970A58959}"/>
                  </a:ext>
                </a:extLst>
              </p:cNvPr>
              <p:cNvSpPr/>
              <p:nvPr/>
            </p:nvSpPr>
            <p:spPr>
              <a:xfrm>
                <a:off x="4562025" y="402004"/>
                <a:ext cx="3044857" cy="3301969"/>
              </a:xfrm>
              <a:prstGeom prst="round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564FA7D-DD13-4124-8CB7-894AAB3F6597}"/>
                  </a:ext>
                </a:extLst>
              </p:cNvPr>
              <p:cNvSpPr/>
              <p:nvPr/>
            </p:nvSpPr>
            <p:spPr>
              <a:xfrm>
                <a:off x="5006715" y="2994807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C98F5CB4-B883-4013-ABDA-2299028E596A}"/>
                  </a:ext>
                </a:extLst>
              </p:cNvPr>
              <p:cNvSpPr/>
              <p:nvPr/>
            </p:nvSpPr>
            <p:spPr>
              <a:xfrm>
                <a:off x="5929745" y="3002187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AD32766B-5D67-40B9-8C7F-0FAED9169A2E}"/>
                  </a:ext>
                </a:extLst>
              </p:cNvPr>
              <p:cNvSpPr/>
              <p:nvPr/>
            </p:nvSpPr>
            <p:spPr>
              <a:xfrm>
                <a:off x="6825910" y="3062825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9BA6D4C8-6ECC-4BA3-A1EE-C8E162C29533}"/>
                  </a:ext>
                </a:extLst>
              </p:cNvPr>
              <p:cNvSpPr/>
              <p:nvPr/>
            </p:nvSpPr>
            <p:spPr>
              <a:xfrm>
                <a:off x="4692073" y="1880205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62E5AB8-5C32-4ADA-9ABC-9B8ED1FD69F9}"/>
                  </a:ext>
                </a:extLst>
              </p:cNvPr>
              <p:cNvSpPr/>
              <p:nvPr/>
            </p:nvSpPr>
            <p:spPr>
              <a:xfrm>
                <a:off x="5509491" y="1880204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2DECCD7-B74E-4B3E-AA18-76243F4BA106}"/>
                  </a:ext>
                </a:extLst>
              </p:cNvPr>
              <p:cNvSpPr/>
              <p:nvPr/>
            </p:nvSpPr>
            <p:spPr>
              <a:xfrm>
                <a:off x="6326909" y="1880205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9986197B-8347-4E24-BCF6-E72513C326D3}"/>
                  </a:ext>
                </a:extLst>
              </p:cNvPr>
              <p:cNvSpPr/>
              <p:nvPr/>
            </p:nvSpPr>
            <p:spPr>
              <a:xfrm>
                <a:off x="7144327" y="1880203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89A28674-06B3-484E-932A-498EC347E0A9}"/>
                  </a:ext>
                </a:extLst>
              </p:cNvPr>
              <p:cNvSpPr/>
              <p:nvPr/>
            </p:nvSpPr>
            <p:spPr>
              <a:xfrm>
                <a:off x="5509490" y="768850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B5DEA44A-C88B-49BA-BF55-7067ED75BD97}"/>
                  </a:ext>
                </a:extLst>
              </p:cNvPr>
              <p:cNvSpPr/>
              <p:nvPr/>
            </p:nvSpPr>
            <p:spPr>
              <a:xfrm>
                <a:off x="6339106" y="767206"/>
                <a:ext cx="332509" cy="332509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511C5EFA-B1E9-4E22-8FBF-3D76B4CAF43C}"/>
                  </a:ext>
                </a:extLst>
              </p:cNvPr>
              <p:cNvCxnSpPr>
                <a:cxnSpLocks/>
                <a:stCxn id="202" idx="0"/>
                <a:endCxn id="205" idx="4"/>
              </p:cNvCxnSpPr>
              <p:nvPr/>
            </p:nvCxnSpPr>
            <p:spPr>
              <a:xfrm flipH="1" flipV="1">
                <a:off x="4858328" y="2212714"/>
                <a:ext cx="314642" cy="782093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84B9C5F9-1749-42CD-A0D4-EA357A7D9914}"/>
                  </a:ext>
                </a:extLst>
              </p:cNvPr>
              <p:cNvCxnSpPr>
                <a:cxnSpLocks/>
                <a:stCxn id="202" idx="0"/>
                <a:endCxn id="206" idx="4"/>
              </p:cNvCxnSpPr>
              <p:nvPr/>
            </p:nvCxnSpPr>
            <p:spPr>
              <a:xfrm flipV="1">
                <a:off x="5172970" y="2212713"/>
                <a:ext cx="502776" cy="782094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90F2E6DC-C3CF-4D7B-B344-A1004D35F614}"/>
                  </a:ext>
                </a:extLst>
              </p:cNvPr>
              <p:cNvCxnSpPr>
                <a:cxnSpLocks/>
                <a:stCxn id="202" idx="0"/>
                <a:endCxn id="207" idx="4"/>
              </p:cNvCxnSpPr>
              <p:nvPr/>
            </p:nvCxnSpPr>
            <p:spPr>
              <a:xfrm flipV="1">
                <a:off x="5172970" y="2212714"/>
                <a:ext cx="1320194" cy="782093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BD9367EB-A4D7-495A-9B27-9A4291D192A1}"/>
                  </a:ext>
                </a:extLst>
              </p:cNvPr>
              <p:cNvCxnSpPr>
                <a:cxnSpLocks/>
                <a:stCxn id="202" idx="0"/>
                <a:endCxn id="209" idx="4"/>
              </p:cNvCxnSpPr>
              <p:nvPr/>
            </p:nvCxnSpPr>
            <p:spPr>
              <a:xfrm flipV="1">
                <a:off x="5172970" y="2212712"/>
                <a:ext cx="2137612" cy="782095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3716DE4E-1F4B-4328-9552-6BC7F324F53D}"/>
                  </a:ext>
                </a:extLst>
              </p:cNvPr>
              <p:cNvCxnSpPr>
                <a:cxnSpLocks/>
                <a:stCxn id="203" idx="0"/>
                <a:endCxn id="205" idx="4"/>
              </p:cNvCxnSpPr>
              <p:nvPr/>
            </p:nvCxnSpPr>
            <p:spPr>
              <a:xfrm flipH="1" flipV="1">
                <a:off x="4858328" y="2212714"/>
                <a:ext cx="1237672" cy="789473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51B92700-9FC5-41DA-8B18-AB08177308AA}"/>
                  </a:ext>
                </a:extLst>
              </p:cNvPr>
              <p:cNvCxnSpPr>
                <a:cxnSpLocks/>
                <a:stCxn id="203" idx="0"/>
                <a:endCxn id="206" idx="4"/>
              </p:cNvCxnSpPr>
              <p:nvPr/>
            </p:nvCxnSpPr>
            <p:spPr>
              <a:xfrm flipH="1" flipV="1">
                <a:off x="5675746" y="2212713"/>
                <a:ext cx="420254" cy="789474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B4820C1A-6E57-467A-B7F7-07A6AE0C33A6}"/>
                  </a:ext>
                </a:extLst>
              </p:cNvPr>
              <p:cNvCxnSpPr>
                <a:cxnSpLocks/>
                <a:stCxn id="203" idx="0"/>
                <a:endCxn id="207" idx="4"/>
              </p:cNvCxnSpPr>
              <p:nvPr/>
            </p:nvCxnSpPr>
            <p:spPr>
              <a:xfrm flipV="1">
                <a:off x="6096000" y="2212714"/>
                <a:ext cx="397164" cy="789473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2C883259-1AB1-4968-A954-E5B8D9FFAE17}"/>
                  </a:ext>
                </a:extLst>
              </p:cNvPr>
              <p:cNvCxnSpPr>
                <a:cxnSpLocks/>
                <a:stCxn id="203" idx="0"/>
                <a:endCxn id="209" idx="4"/>
              </p:cNvCxnSpPr>
              <p:nvPr/>
            </p:nvCxnSpPr>
            <p:spPr>
              <a:xfrm flipV="1">
                <a:off x="6096000" y="2212712"/>
                <a:ext cx="1214582" cy="789475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B355CE91-1CF5-4F39-AD38-832CC01860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58328" y="2240995"/>
                <a:ext cx="2133837" cy="850111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E4F0F3DF-6F4A-41AB-8318-EF93BF811E61}"/>
                  </a:ext>
                </a:extLst>
              </p:cNvPr>
              <p:cNvCxnSpPr>
                <a:cxnSpLocks/>
                <a:stCxn id="204" idx="0"/>
                <a:endCxn id="206" idx="4"/>
              </p:cNvCxnSpPr>
              <p:nvPr/>
            </p:nvCxnSpPr>
            <p:spPr>
              <a:xfrm flipH="1" flipV="1">
                <a:off x="5675746" y="2212713"/>
                <a:ext cx="1316419" cy="850112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735D4462-ECC2-4D92-A58C-190E396F445D}"/>
                  </a:ext>
                </a:extLst>
              </p:cNvPr>
              <p:cNvCxnSpPr>
                <a:cxnSpLocks/>
                <a:stCxn id="204" idx="0"/>
                <a:endCxn id="207" idx="4"/>
              </p:cNvCxnSpPr>
              <p:nvPr/>
            </p:nvCxnSpPr>
            <p:spPr>
              <a:xfrm flipH="1" flipV="1">
                <a:off x="6493164" y="2212714"/>
                <a:ext cx="499001" cy="850111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486D064E-E266-4BB0-8C78-008C26F8DA1D}"/>
                  </a:ext>
                </a:extLst>
              </p:cNvPr>
              <p:cNvCxnSpPr>
                <a:cxnSpLocks/>
                <a:stCxn id="204" idx="0"/>
                <a:endCxn id="209" idx="4"/>
              </p:cNvCxnSpPr>
              <p:nvPr/>
            </p:nvCxnSpPr>
            <p:spPr>
              <a:xfrm flipV="1">
                <a:off x="6992165" y="2212712"/>
                <a:ext cx="318417" cy="850113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C9C2E6F0-98EE-4B97-A65E-7C5CA546EBA5}"/>
                  </a:ext>
                </a:extLst>
              </p:cNvPr>
              <p:cNvCxnSpPr>
                <a:cxnSpLocks/>
                <a:stCxn id="205" idx="0"/>
                <a:endCxn id="210" idx="4"/>
              </p:cNvCxnSpPr>
              <p:nvPr/>
            </p:nvCxnSpPr>
            <p:spPr>
              <a:xfrm flipV="1">
                <a:off x="4858328" y="1101359"/>
                <a:ext cx="817417" cy="778846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C7DA430C-6B5A-4A42-A3BA-B8FF63BA3DDF}"/>
                  </a:ext>
                </a:extLst>
              </p:cNvPr>
              <p:cNvCxnSpPr>
                <a:cxnSpLocks/>
                <a:stCxn id="205" idx="0"/>
                <a:endCxn id="211" idx="4"/>
              </p:cNvCxnSpPr>
              <p:nvPr/>
            </p:nvCxnSpPr>
            <p:spPr>
              <a:xfrm flipV="1">
                <a:off x="4858328" y="1099715"/>
                <a:ext cx="1647033" cy="780490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B66D5BEF-2523-40D0-9FBF-058FC725A352}"/>
                  </a:ext>
                </a:extLst>
              </p:cNvPr>
              <p:cNvCxnSpPr>
                <a:cxnSpLocks/>
                <a:stCxn id="206" idx="0"/>
                <a:endCxn id="210" idx="4"/>
              </p:cNvCxnSpPr>
              <p:nvPr/>
            </p:nvCxnSpPr>
            <p:spPr>
              <a:xfrm flipH="1" flipV="1">
                <a:off x="5675745" y="1101359"/>
                <a:ext cx="1" cy="778845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14AAEA8F-DFA6-4ACE-B590-C56FCA8563F5}"/>
                  </a:ext>
                </a:extLst>
              </p:cNvPr>
              <p:cNvCxnSpPr>
                <a:cxnSpLocks/>
                <a:stCxn id="207" idx="0"/>
                <a:endCxn id="210" idx="4"/>
              </p:cNvCxnSpPr>
              <p:nvPr/>
            </p:nvCxnSpPr>
            <p:spPr>
              <a:xfrm flipH="1" flipV="1">
                <a:off x="5675745" y="1101359"/>
                <a:ext cx="817419" cy="778846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>
                <a:extLst>
                  <a:ext uri="{FF2B5EF4-FFF2-40B4-BE49-F238E27FC236}">
                    <a16:creationId xmlns:a16="http://schemas.microsoft.com/office/drawing/2014/main" id="{437B2F7B-C3E8-4888-AAE5-17D1D45BE2ED}"/>
                  </a:ext>
                </a:extLst>
              </p:cNvPr>
              <p:cNvCxnSpPr>
                <a:cxnSpLocks/>
                <a:stCxn id="209" idx="0"/>
                <a:endCxn id="210" idx="4"/>
              </p:cNvCxnSpPr>
              <p:nvPr/>
            </p:nvCxnSpPr>
            <p:spPr>
              <a:xfrm flipH="1" flipV="1">
                <a:off x="5675745" y="1101359"/>
                <a:ext cx="1634837" cy="778844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EE491EC6-8C73-4207-AC14-5764CA22E7BE}"/>
                  </a:ext>
                </a:extLst>
              </p:cNvPr>
              <p:cNvCxnSpPr>
                <a:cxnSpLocks/>
                <a:stCxn id="206" idx="0"/>
                <a:endCxn id="211" idx="4"/>
              </p:cNvCxnSpPr>
              <p:nvPr/>
            </p:nvCxnSpPr>
            <p:spPr>
              <a:xfrm flipV="1">
                <a:off x="5675746" y="1099715"/>
                <a:ext cx="829615" cy="780489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>
                <a:extLst>
                  <a:ext uri="{FF2B5EF4-FFF2-40B4-BE49-F238E27FC236}">
                    <a16:creationId xmlns:a16="http://schemas.microsoft.com/office/drawing/2014/main" id="{265218E5-425C-4277-8959-59F7D8A84B01}"/>
                  </a:ext>
                </a:extLst>
              </p:cNvPr>
              <p:cNvCxnSpPr>
                <a:cxnSpLocks/>
                <a:stCxn id="207" idx="0"/>
                <a:endCxn id="211" idx="4"/>
              </p:cNvCxnSpPr>
              <p:nvPr/>
            </p:nvCxnSpPr>
            <p:spPr>
              <a:xfrm flipV="1">
                <a:off x="6493164" y="1099715"/>
                <a:ext cx="12197" cy="780490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1" name="Straight Arrow Connector 230">
                <a:extLst>
                  <a:ext uri="{FF2B5EF4-FFF2-40B4-BE49-F238E27FC236}">
                    <a16:creationId xmlns:a16="http://schemas.microsoft.com/office/drawing/2014/main" id="{D720ACD8-EC86-4ADB-8130-D2D8977F48B6}"/>
                  </a:ext>
                </a:extLst>
              </p:cNvPr>
              <p:cNvCxnSpPr>
                <a:cxnSpLocks/>
                <a:stCxn id="209" idx="0"/>
                <a:endCxn id="211" idx="4"/>
              </p:cNvCxnSpPr>
              <p:nvPr/>
            </p:nvCxnSpPr>
            <p:spPr>
              <a:xfrm flipH="1" flipV="1">
                <a:off x="6505361" y="1099715"/>
                <a:ext cx="805221" cy="780488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0C4E62F9-35A7-4D2F-AB71-DA777DAE007F}"/>
                    </a:ext>
                  </a:extLst>
                </p:cNvPr>
                <p:cNvSpPr txBox="1"/>
                <p:nvPr/>
              </p:nvSpPr>
              <p:spPr>
                <a:xfrm>
                  <a:off x="2725826" y="4112461"/>
                  <a:ext cx="190537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iter 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𝒊</m:t>
                      </m:r>
                    </m:oMath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0C4E62F9-35A7-4D2F-AB71-DA777DAE0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826" y="4112461"/>
                  <a:ext cx="1905374" cy="400110"/>
                </a:xfrm>
                <a:prstGeom prst="rect">
                  <a:avLst/>
                </a:prstGeom>
                <a:blipFill>
                  <a:blip r:embed="rId12"/>
                  <a:stretch>
                    <a:fillRect t="-9231" b="-2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61A4C2B0-D8B6-4BD8-9E2E-ADEF9D5C7AB9}"/>
                    </a:ext>
                  </a:extLst>
                </p:cNvPr>
                <p:cNvSpPr/>
                <p:nvPr/>
              </p:nvSpPr>
              <p:spPr>
                <a:xfrm>
                  <a:off x="2608014" y="3402129"/>
                  <a:ext cx="583813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61A4C2B0-D8B6-4BD8-9E2E-ADEF9D5C7A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8014" y="3402129"/>
                  <a:ext cx="583813" cy="5847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5" name="Graphic 234" descr="Research">
              <a:extLst>
                <a:ext uri="{FF2B5EF4-FFF2-40B4-BE49-F238E27FC236}">
                  <a16:creationId xmlns:a16="http://schemas.microsoft.com/office/drawing/2014/main" id="{67EEAD39-2A20-49E5-8380-10E13B1F2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887091" y="2080682"/>
              <a:ext cx="914400" cy="914400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16E0DC4-4A83-4DA2-B0C7-067601193CA7}"/>
                </a:ext>
              </a:extLst>
            </p:cNvPr>
            <p:cNvSpPr/>
            <p:nvPr/>
          </p:nvSpPr>
          <p:spPr>
            <a:xfrm>
              <a:off x="3082978" y="4552332"/>
              <a:ext cx="6751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Infer</a:t>
              </a:r>
              <a:endParaRPr lang="zh-CN" altLang="en-US" dirty="0"/>
            </a:p>
          </p:txBody>
        </p:sp>
        <p:sp>
          <p:nvSpPr>
            <p:cNvPr id="249" name="Arrow: Down 248">
              <a:extLst>
                <a:ext uri="{FF2B5EF4-FFF2-40B4-BE49-F238E27FC236}">
                  <a16:creationId xmlns:a16="http://schemas.microsoft.com/office/drawing/2014/main" id="{3F6785B8-99A0-4576-A34B-235895221B68}"/>
                </a:ext>
              </a:extLst>
            </p:cNvPr>
            <p:cNvSpPr/>
            <p:nvPr/>
          </p:nvSpPr>
          <p:spPr>
            <a:xfrm>
              <a:off x="2791276" y="4560177"/>
              <a:ext cx="313056" cy="365125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0" name="Arrow: Left 249" descr="&quot;&quot;">
            <a:extLst>
              <a:ext uri="{FF2B5EF4-FFF2-40B4-BE49-F238E27FC236}">
                <a16:creationId xmlns:a16="http://schemas.microsoft.com/office/drawing/2014/main" id="{FA59D249-9CED-4970-ADE9-2BDFBD32C770}"/>
              </a:ext>
            </a:extLst>
          </p:cNvPr>
          <p:cNvSpPr/>
          <p:nvPr/>
        </p:nvSpPr>
        <p:spPr>
          <a:xfrm>
            <a:off x="3941179" y="5249420"/>
            <a:ext cx="1016052" cy="182563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Rectangle 250" descr="&quot;&quot;">
            <a:extLst>
              <a:ext uri="{FF2B5EF4-FFF2-40B4-BE49-F238E27FC236}">
                <a16:creationId xmlns:a16="http://schemas.microsoft.com/office/drawing/2014/main" id="{12A8B196-8CA0-44EA-83FC-ACABE82E3F8D}"/>
              </a:ext>
            </a:extLst>
          </p:cNvPr>
          <p:cNvSpPr/>
          <p:nvPr/>
        </p:nvSpPr>
        <p:spPr>
          <a:xfrm>
            <a:off x="4111612" y="4873522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Train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501AD-CF10-6F43-A9C6-8F7A2DBF4E61}"/>
              </a:ext>
            </a:extLst>
          </p:cNvPr>
          <p:cNvSpPr txBox="1"/>
          <p:nvPr/>
        </p:nvSpPr>
        <p:spPr>
          <a:xfrm>
            <a:off x="893758" y="6006552"/>
            <a:ext cx="517962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Detect weights that are given higher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Infer feature that is more important</a:t>
            </a:r>
          </a:p>
        </p:txBody>
      </p:sp>
      <p:sp>
        <p:nvSpPr>
          <p:cNvPr id="399" name="Slide Number Placeholder 398">
            <a:extLst>
              <a:ext uri="{FF2B5EF4-FFF2-40B4-BE49-F238E27FC236}">
                <a16:creationId xmlns:a16="http://schemas.microsoft.com/office/drawing/2014/main" id="{26657B29-8F69-43FB-928A-3A2932044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0D3E7-79C8-4A0B-AFA5-DD39C7661B3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93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 animBg="1"/>
      <p:bldP spid="367" grpId="0"/>
      <p:bldP spid="376" grpId="0" animBg="1"/>
      <p:bldP spid="369" grpId="0" animBg="1"/>
      <p:bldP spid="371" grpId="0" animBg="1"/>
      <p:bldP spid="372" grpId="0" animBg="1"/>
      <p:bldP spid="373" grpId="0" animBg="1"/>
      <p:bldP spid="374" grpId="0" animBg="1"/>
      <p:bldP spid="375" grpId="0" animBg="1"/>
      <p:bldP spid="398" grpId="0"/>
      <p:bldP spid="250" grpId="0" animBg="1"/>
      <p:bldP spid="251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2A0855-C4DC-CB46-99B5-7D86018E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Model resides in cloud</a:t>
            </a:r>
            <a:endParaRPr lang="en-US" dirty="0"/>
          </a:p>
        </p:txBody>
      </p:sp>
      <p:pic>
        <p:nvPicPr>
          <p:cNvPr id="6" name="Picture 5" descr="setting">
            <a:extLst>
              <a:ext uri="{FF2B5EF4-FFF2-40B4-BE49-F238E27FC236}">
                <a16:creationId xmlns:a16="http://schemas.microsoft.com/office/drawing/2014/main" id="{9D17604E-3EEC-1243-8729-EC5FB4003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15" y="1446161"/>
            <a:ext cx="11467569" cy="4578348"/>
          </a:xfrm>
          <a:prstGeom prst="rect">
            <a:avLst/>
          </a:prstGeom>
        </p:spPr>
      </p:pic>
      <p:pic>
        <p:nvPicPr>
          <p:cNvPr id="7" name="Picture 6" descr="cloud based ML">
            <a:extLst>
              <a:ext uri="{FF2B5EF4-FFF2-40B4-BE49-F238E27FC236}">
                <a16:creationId xmlns:a16="http://schemas.microsoft.com/office/drawing/2014/main" id="{205533E9-0F4E-EB4A-B5DF-707FF3A1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397" y="386861"/>
            <a:ext cx="3033222" cy="2496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28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C73E7-F1F0-FE42-90C1-AD91B7C45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Secure aggregation</a:t>
            </a:r>
            <a:endParaRPr lang="en-US" dirty="0"/>
          </a:p>
        </p:txBody>
      </p:sp>
      <p:pic>
        <p:nvPicPr>
          <p:cNvPr id="3" name="Picture 2" descr="secure aggregation">
            <a:extLst>
              <a:ext uri="{FF2B5EF4-FFF2-40B4-BE49-F238E27FC236}">
                <a16:creationId xmlns:a16="http://schemas.microsoft.com/office/drawing/2014/main" id="{7D626357-008B-A54A-9842-EEE9A2746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68" y="1048813"/>
            <a:ext cx="11314063" cy="528729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98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46737-9495-A146-BF47-349BF8769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87" y="1"/>
            <a:ext cx="11856525" cy="1690688"/>
          </a:xfrm>
        </p:spPr>
        <p:txBody>
          <a:bodyPr>
            <a:normAutofit/>
          </a:bodyPr>
          <a:lstStyle/>
          <a:p>
            <a:r>
              <a:rPr lang="en-US" dirty="0"/>
              <a:t>Random positive/negative pairs, aka antiparticles</a:t>
            </a:r>
          </a:p>
        </p:txBody>
      </p:sp>
      <p:pic>
        <p:nvPicPr>
          <p:cNvPr id="13" name="Picture 12" descr="add antiparticle">
            <a:extLst>
              <a:ext uri="{FF2B5EF4-FFF2-40B4-BE49-F238E27FC236}">
                <a16:creationId xmlns:a16="http://schemas.microsoft.com/office/drawing/2014/main" id="{F640BDF4-D92D-7D4B-B110-366A8DDF5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87" y="1674055"/>
            <a:ext cx="10113485" cy="486485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61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524D58-E076-E64D-B684-F596C78B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87" y="1"/>
            <a:ext cx="11856525" cy="1690688"/>
          </a:xfrm>
        </p:spPr>
        <p:txBody>
          <a:bodyPr>
            <a:normAutofit/>
          </a:bodyPr>
          <a:lstStyle/>
          <a:p>
            <a:r>
              <a:rPr lang="en-US" dirty="0"/>
              <a:t>Random positive/negative pairs, aka antiparticles …</a:t>
            </a:r>
          </a:p>
        </p:txBody>
      </p:sp>
      <p:pic>
        <p:nvPicPr>
          <p:cNvPr id="3" name="Picture 2" descr="anti-particle addition">
            <a:extLst>
              <a:ext uri="{FF2B5EF4-FFF2-40B4-BE49-F238E27FC236}">
                <a16:creationId xmlns:a16="http://schemas.microsoft.com/office/drawing/2014/main" id="{4576695A-F7F5-2C48-986B-352BF325D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21" y="1646779"/>
            <a:ext cx="8128911" cy="507469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01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2813F-3952-B84D-90B5-18C82C8D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22" y="154745"/>
            <a:ext cx="11058378" cy="1535943"/>
          </a:xfrm>
        </p:spPr>
        <p:txBody>
          <a:bodyPr>
            <a:normAutofit/>
          </a:bodyPr>
          <a:lstStyle/>
          <a:p>
            <a:r>
              <a:rPr lang="en-US" dirty="0"/>
              <a:t>The antiparticles cancel when summing contributions</a:t>
            </a:r>
          </a:p>
        </p:txBody>
      </p:sp>
      <p:pic>
        <p:nvPicPr>
          <p:cNvPr id="3" name="Picture 2" descr="anti-particle cancel out">
            <a:extLst>
              <a:ext uri="{FF2B5EF4-FFF2-40B4-BE49-F238E27FC236}">
                <a16:creationId xmlns:a16="http://schemas.microsoft.com/office/drawing/2014/main" id="{62804F5D-C3CA-1C49-8963-970FEC6C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38" y="1406757"/>
            <a:ext cx="8627013" cy="4678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87AA3C-9F8B-BA4C-9B05-EF3D12196ECD}"/>
              </a:ext>
            </a:extLst>
          </p:cNvPr>
          <p:cNvSpPr txBox="1"/>
          <p:nvPr/>
        </p:nvSpPr>
        <p:spPr>
          <a:xfrm>
            <a:off x="77622" y="6085253"/>
            <a:ext cx="7251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use secret sharing techniques to count for faulty nodes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See: </a:t>
            </a:r>
            <a:r>
              <a:rPr lang="en-US" dirty="0">
                <a:hlinkClick r:id="rId3"/>
              </a:rPr>
              <a:t>http://jakubkonecny.com/files/2018-01_UW_Federated_Learning.pdf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05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EBFD-42DD-8640-A759-7EC2D72A0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195" y="1587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Could the final model leak information </a:t>
            </a:r>
            <a:endParaRPr lang="en-US" dirty="0"/>
          </a:p>
        </p:txBody>
      </p:sp>
      <p:pic>
        <p:nvPicPr>
          <p:cNvPr id="3" name="Picture 2" descr="final model might leak data">
            <a:extLst>
              <a:ext uri="{FF2B5EF4-FFF2-40B4-BE49-F238E27FC236}">
                <a16:creationId xmlns:a16="http://schemas.microsoft.com/office/drawing/2014/main" id="{90480FCE-5295-8144-B249-78CBC131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150"/>
            <a:ext cx="5511800" cy="5029200"/>
          </a:xfrm>
          <a:prstGeom prst="rect">
            <a:avLst/>
          </a:prstGeom>
        </p:spPr>
      </p:pic>
      <p:pic>
        <p:nvPicPr>
          <p:cNvPr id="8" name="Picture 7" descr="aggregate updates">
            <a:extLst>
              <a:ext uri="{FF2B5EF4-FFF2-40B4-BE49-F238E27FC236}">
                <a16:creationId xmlns:a16="http://schemas.microsoft.com/office/drawing/2014/main" id="{094585CC-A64E-AD43-BEF8-6F52C1751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963" y="1249944"/>
            <a:ext cx="7003271" cy="3841750"/>
          </a:xfrm>
          <a:prstGeom prst="rect">
            <a:avLst/>
          </a:prstGeom>
        </p:spPr>
      </p:pic>
      <p:sp>
        <p:nvSpPr>
          <p:cNvPr id="9" name="Rectangle 8" descr="&quot;&quot;">
            <a:extLst>
              <a:ext uri="{FF2B5EF4-FFF2-40B4-BE49-F238E27FC236}">
                <a16:creationId xmlns:a16="http://schemas.microsoft.com/office/drawing/2014/main" id="{9182945D-5B43-794D-A6A1-2D6F22F86C19}"/>
              </a:ext>
            </a:extLst>
          </p:cNvPr>
          <p:cNvSpPr/>
          <p:nvPr/>
        </p:nvSpPr>
        <p:spPr>
          <a:xfrm>
            <a:off x="5108963" y="1316111"/>
            <a:ext cx="2543862" cy="562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EF459-348C-DF4E-BB23-FB4DDC5D53D7}"/>
              </a:ext>
            </a:extLst>
          </p:cNvPr>
          <p:cNvSpPr txBox="1"/>
          <p:nvPr/>
        </p:nvSpPr>
        <p:spPr>
          <a:xfrm>
            <a:off x="6556189" y="5710019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could we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01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D1C79-D675-0146-AFFE-30D01F462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19" y="1310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Differentially Private aggregation</a:t>
            </a:r>
            <a:endParaRPr lang="en-US" dirty="0"/>
          </a:p>
        </p:txBody>
      </p:sp>
      <p:pic>
        <p:nvPicPr>
          <p:cNvPr id="7" name="Picture 6" descr="applying DP">
            <a:extLst>
              <a:ext uri="{FF2B5EF4-FFF2-40B4-BE49-F238E27FC236}">
                <a16:creationId xmlns:a16="http://schemas.microsoft.com/office/drawing/2014/main" id="{26AF3546-87B1-C94D-97B5-B0E3735D2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1" y="1061610"/>
            <a:ext cx="9111247" cy="5061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B7D790-F811-3747-9B77-2508C2DE4CDE}"/>
              </a:ext>
            </a:extLst>
          </p:cNvPr>
          <p:cNvSpPr txBox="1"/>
          <p:nvPr/>
        </p:nvSpPr>
        <p:spPr>
          <a:xfrm>
            <a:off x="7104185" y="5408885"/>
            <a:ext cx="4838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 the server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Assuming server is semi-honest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29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07961-FC78-3246-8F4C-F9AB7410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87" y="134937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Differentially Private aggregation</a:t>
            </a:r>
            <a:endParaRPr lang="en-US" dirty="0"/>
          </a:p>
        </p:txBody>
      </p:sp>
      <p:pic>
        <p:nvPicPr>
          <p:cNvPr id="3" name="Picture 2" descr="DP at client">
            <a:extLst>
              <a:ext uri="{FF2B5EF4-FFF2-40B4-BE49-F238E27FC236}">
                <a16:creationId xmlns:a16="http://schemas.microsoft.com/office/drawing/2014/main" id="{8CAA2FD6-8464-8D4F-B05C-2CAB28A5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54" y="1270167"/>
            <a:ext cx="9357360" cy="4945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C27FCA-7739-A742-8020-BE2C5316D867}"/>
              </a:ext>
            </a:extLst>
          </p:cNvPr>
          <p:cNvSpPr txBox="1"/>
          <p:nvPr/>
        </p:nvSpPr>
        <p:spPr>
          <a:xfrm>
            <a:off x="7455878" y="5525353"/>
            <a:ext cx="45977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 the client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Assuming server is not honest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98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22E5-1E4E-1141-94BC-0A90EB8FE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26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DP + secure aggregation</a:t>
            </a:r>
            <a:endParaRPr lang="en-US" dirty="0"/>
          </a:p>
        </p:txBody>
      </p:sp>
      <p:pic>
        <p:nvPicPr>
          <p:cNvPr id="6" name="Picture 5" descr="DP and secure aggregation">
            <a:extLst>
              <a:ext uri="{FF2B5EF4-FFF2-40B4-BE49-F238E27FC236}">
                <a16:creationId xmlns:a16="http://schemas.microsoft.com/office/drawing/2014/main" id="{3DD5FA2C-0D92-B649-B8E2-7A5930D22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00" y="1117332"/>
            <a:ext cx="10524252" cy="57192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56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6001-5D9E-1B4D-A025-C792ECAA2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4" y="154745"/>
            <a:ext cx="11619914" cy="1535943"/>
          </a:xfrm>
        </p:spPr>
        <p:txBody>
          <a:bodyPr>
            <a:normAutofit/>
          </a:bodyPr>
          <a:lstStyle/>
          <a:p>
            <a:r>
              <a:rPr lang="en-US" dirty="0"/>
              <a:t>Using Differential Privacy for Federated Language Models</a:t>
            </a:r>
          </a:p>
        </p:txBody>
      </p:sp>
      <p:pic>
        <p:nvPicPr>
          <p:cNvPr id="6" name="Picture 5" descr="plots">
            <a:extLst>
              <a:ext uri="{FF2B5EF4-FFF2-40B4-BE49-F238E27FC236}">
                <a16:creationId xmlns:a16="http://schemas.microsoft.com/office/drawing/2014/main" id="{70134ECE-3592-0240-AD34-60151CA26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8" y="1758950"/>
            <a:ext cx="10914771" cy="501426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9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B1D2B-B8B6-7E40-8689-C557EAAB6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165813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What did we learn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8930" y="1491376"/>
            <a:ext cx="11495563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Massive data collection required for deep learning presents substantial privacy risks</a:t>
            </a:r>
          </a:p>
          <a:p>
            <a:pPr marL="457200" indent="-457200">
              <a:buFont typeface="Wingdings" charset="2"/>
              <a:buChar char="Ø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Privacy-preserving deep learning system (federated learning)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Holders of sensitive data collaborate to build powerful models without sharing their data</a:t>
            </a:r>
          </a:p>
          <a:p>
            <a:pPr lvl="1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Differentially-private information exchange protocol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Prevents indirect leakage about participants’ private datasets</a:t>
            </a:r>
          </a:p>
          <a:p>
            <a:pPr lvl="1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Accuracy of system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 substantially better than that of standalone learning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 very close to accuracy of centralized SGD</a:t>
            </a:r>
            <a:endParaRPr lang="en-US" sz="28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1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268A3-44AA-244F-9CFB-26F214BB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Query based ML service</a:t>
            </a:r>
            <a:endParaRPr lang="en-US" dirty="0"/>
          </a:p>
        </p:txBody>
      </p:sp>
      <p:pic>
        <p:nvPicPr>
          <p:cNvPr id="6" name="Picture 5" descr="setting">
            <a:extLst>
              <a:ext uri="{FF2B5EF4-FFF2-40B4-BE49-F238E27FC236}">
                <a16:creationId xmlns:a16="http://schemas.microsoft.com/office/drawing/2014/main" id="{54E3506B-BB5A-7C43-A94D-44015AD1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00" y="1565634"/>
            <a:ext cx="11622369" cy="4549719"/>
          </a:xfrm>
          <a:prstGeom prst="rect">
            <a:avLst/>
          </a:prstGeom>
        </p:spPr>
      </p:pic>
      <p:pic>
        <p:nvPicPr>
          <p:cNvPr id="7" name="Picture 6" descr="cloud based ML">
            <a:extLst>
              <a:ext uri="{FF2B5EF4-FFF2-40B4-BE49-F238E27FC236}">
                <a16:creationId xmlns:a16="http://schemas.microsoft.com/office/drawing/2014/main" id="{31F9A46E-CEF1-D947-803B-19545D839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858" y="187569"/>
            <a:ext cx="3033222" cy="249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7F159-9EE1-784C-932D-84CFCCAD06F6}"/>
              </a:ext>
            </a:extLst>
          </p:cNvPr>
          <p:cNvSpPr txBox="1"/>
          <p:nvPr/>
        </p:nvSpPr>
        <p:spPr>
          <a:xfrm>
            <a:off x="3155109" y="6071052"/>
            <a:ext cx="4969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major problem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4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5154" y="1227184"/>
            <a:ext cx="111614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Useful resources: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hlinkClick r:id="rId2"/>
              </a:rPr>
              <a:t>https://federated.withgoogle.com/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hlinkClick r:id="rId3"/>
              </a:rPr>
              <a:t>http://jakubkonecny.com/files/2018-01_UW_Federated_Learning.pdf</a:t>
            </a: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hlinkClick r:id="rId4"/>
              </a:rPr>
              <a:t>https://www.tensorflow.org/federated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E8449-4C3D-F342-96BC-9392A405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Useful links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 descr="&quot;&quot;">
            <a:extLst>
              <a:ext uri="{FF2B5EF4-FFF2-40B4-BE49-F238E27FC236}">
                <a16:creationId xmlns:a16="http://schemas.microsoft.com/office/drawing/2014/main" id="{295B5D57-F046-0943-80F2-D3F629D4E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204" y="4045607"/>
            <a:ext cx="6781632" cy="2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81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E4A3-C84B-B048-856A-F5D10289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6D9A8-C2DF-E24E-9441-738F6A3A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10569-962F-A141-B38B-15B859E44621}"/>
              </a:ext>
            </a:extLst>
          </p:cNvPr>
          <p:cNvSpPr txBox="1"/>
          <p:nvPr/>
        </p:nvSpPr>
        <p:spPr>
          <a:xfrm>
            <a:off x="1301262" y="2168770"/>
            <a:ext cx="929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Home work 3 due today @11:59pm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Home work 4 will be released tomorrow</a:t>
            </a:r>
          </a:p>
        </p:txBody>
      </p:sp>
    </p:spTree>
    <p:extLst>
      <p:ext uri="{BB962C8B-B14F-4D97-AF65-F5344CB8AC3E}">
        <p14:creationId xmlns:p14="http://schemas.microsoft.com/office/powerpoint/2010/main" val="1785316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831B23-261E-0748-B4D9-D198357D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Privacy issues in traditional approach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43FD7-CB2F-C845-AFE0-AA724C92A080}"/>
              </a:ext>
            </a:extLst>
          </p:cNvPr>
          <p:cNvSpPr txBox="1"/>
          <p:nvPr/>
        </p:nvSpPr>
        <p:spPr>
          <a:xfrm>
            <a:off x="787794" y="1717422"/>
            <a:ext cx="87782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leaves users’ control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Where it is stored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How is it used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Who is it shared with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is revealed to the third-party services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breach can happen on servers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1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B0FA28-23C2-4342-B528-125F21E91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27" y="221433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Example: Predictive keyboard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85B55B-5EB3-AB4F-B7B7-E10BD49B336C}"/>
              </a:ext>
            </a:extLst>
          </p:cNvPr>
          <p:cNvSpPr/>
          <p:nvPr/>
        </p:nvSpPr>
        <p:spPr>
          <a:xfrm>
            <a:off x="550854" y="1364353"/>
            <a:ext cx="108029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Users don’t like typing and do it with mistakes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Solution: predictive keyboard/search that suggests next word to type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Machine Learning to build good model</a:t>
            </a:r>
          </a:p>
        </p:txBody>
      </p:sp>
      <p:pic>
        <p:nvPicPr>
          <p:cNvPr id="8" name="Picture 7" descr="google keyboard">
            <a:extLst>
              <a:ext uri="{FF2B5EF4-FFF2-40B4-BE49-F238E27FC236}">
                <a16:creationId xmlns:a16="http://schemas.microsoft.com/office/drawing/2014/main" id="{BD504D20-F4A4-8F41-A115-DD6BE518D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42" y="2603935"/>
            <a:ext cx="9031458" cy="411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1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9BC3C5-A870-9C44-B12E-7FDFEA524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Federated Learning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CABCF2-138B-FA4C-92CA-BB8124D1E7C6}"/>
              </a:ext>
            </a:extLst>
          </p:cNvPr>
          <p:cNvSpPr/>
          <p:nvPr/>
        </p:nvSpPr>
        <p:spPr>
          <a:xfrm>
            <a:off x="745641" y="1429994"/>
            <a:ext cx="10456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network of nodes shares models rather than training data with the server</a:t>
            </a:r>
          </a:p>
        </p:txBody>
      </p:sp>
      <p:pic>
        <p:nvPicPr>
          <p:cNvPr id="8" name="Picture 7" descr="master slave architecture">
            <a:extLst>
              <a:ext uri="{FF2B5EF4-FFF2-40B4-BE49-F238E27FC236}">
                <a16:creationId xmlns:a16="http://schemas.microsoft.com/office/drawing/2014/main" id="{0F8015BC-E55E-924A-B3F8-68B6983E8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800" y="2607897"/>
            <a:ext cx="6046274" cy="33045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43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D1E14-451F-8C45-9C0E-EC408EAF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High-level process</a:t>
            </a:r>
            <a:endParaRPr lang="en-US" dirty="0"/>
          </a:p>
        </p:txBody>
      </p:sp>
      <p:pic>
        <p:nvPicPr>
          <p:cNvPr id="3" name="Picture 2" descr="master slave architecture">
            <a:extLst>
              <a:ext uri="{FF2B5EF4-FFF2-40B4-BE49-F238E27FC236}">
                <a16:creationId xmlns:a16="http://schemas.microsoft.com/office/drawing/2014/main" id="{363C4843-F97F-FC43-904C-B57F45509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952" y="279372"/>
            <a:ext cx="4934048" cy="29059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D2A787-E03A-1248-9D6B-3BA1CE26E8B9}"/>
              </a:ext>
            </a:extLst>
          </p:cNvPr>
          <p:cNvSpPr/>
          <p:nvPr/>
        </p:nvSpPr>
        <p:spPr>
          <a:xfrm>
            <a:off x="412830" y="2212875"/>
            <a:ext cx="1068658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server has an untrained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It sends a copy of that model to the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nodes have data on which to train their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Each node trains the model to fit the data they have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Each node sends a copy of its trained model back to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server combines these models by taking an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server now has a model that captures the patterns in the training data on all the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612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20980</TotalTime>
  <Words>1041</Words>
  <Application>Microsoft Macintosh PowerPoint</Application>
  <PresentationFormat>Widescreen</PresentationFormat>
  <Paragraphs>277</Paragraphs>
  <Slides>51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DengXian</vt:lpstr>
      <vt:lpstr>DengXian Light</vt:lpstr>
      <vt:lpstr>Arial</vt:lpstr>
      <vt:lpstr>Calibri</vt:lpstr>
      <vt:lpstr>Cambria Math</vt:lpstr>
      <vt:lpstr>Helvetica Neue</vt:lpstr>
      <vt:lpstr>Wingdings</vt:lpstr>
      <vt:lpstr>Office Theme</vt:lpstr>
      <vt:lpstr>CSC 533: Privacy in the Digital Age (Fall 2020)  Lecture 15: Federated Learning </vt:lpstr>
      <vt:lpstr>Goals for today</vt:lpstr>
      <vt:lpstr>Common ML pipeline</vt:lpstr>
      <vt:lpstr>Model resides in cloud</vt:lpstr>
      <vt:lpstr>Query based ML service</vt:lpstr>
      <vt:lpstr>Privacy issues in traditional approach</vt:lpstr>
      <vt:lpstr>Example: Predictive keyboard</vt:lpstr>
      <vt:lpstr>Federated Learning</vt:lpstr>
      <vt:lpstr>High-level process</vt:lpstr>
      <vt:lpstr>Distributed / Federated Learning</vt:lpstr>
      <vt:lpstr>Distributed / Federated Learning</vt:lpstr>
      <vt:lpstr>Distributed / Federated Learning</vt:lpstr>
      <vt:lpstr>Google’s promotion on federated learning</vt:lpstr>
      <vt:lpstr>Federated learning benefits</vt:lpstr>
      <vt:lpstr>Is Federated learning different?</vt:lpstr>
      <vt:lpstr>What  about secure MPC?</vt:lpstr>
      <vt:lpstr>Is there another way?</vt:lpstr>
      <vt:lpstr>How does it really work? </vt:lpstr>
      <vt:lpstr>Neural Networks</vt:lpstr>
      <vt:lpstr>How neurons look?</vt:lpstr>
      <vt:lpstr>Parameter Training using SGD</vt:lpstr>
      <vt:lpstr>Parameter Training using SGD</vt:lpstr>
      <vt:lpstr>Parameter Training using SGD</vt:lpstr>
      <vt:lpstr>Stochastic Gradient Descent</vt:lpstr>
      <vt:lpstr>Stochastic Gradient Descent</vt:lpstr>
      <vt:lpstr>Parameter Training using SGD</vt:lpstr>
      <vt:lpstr>Distributed Selective SGD (DSSGD)</vt:lpstr>
      <vt:lpstr>Selective SGD</vt:lpstr>
      <vt:lpstr>Selective SGD …</vt:lpstr>
      <vt:lpstr>Overall architecture</vt:lpstr>
      <vt:lpstr>Gradient selection</vt:lpstr>
      <vt:lpstr>Update global model</vt:lpstr>
      <vt:lpstr>Iterative over again</vt:lpstr>
      <vt:lpstr>Distributed Selective SGD</vt:lpstr>
      <vt:lpstr>Evaluation</vt:lpstr>
      <vt:lpstr>Results</vt:lpstr>
      <vt:lpstr>Privacy Properties</vt:lpstr>
      <vt:lpstr>Threat Model</vt:lpstr>
      <vt:lpstr>Property Inference Attacks</vt:lpstr>
      <vt:lpstr>Secure aggregation</vt:lpstr>
      <vt:lpstr>Random positive/negative pairs, aka antiparticles</vt:lpstr>
      <vt:lpstr>Random positive/negative pairs, aka antiparticles …</vt:lpstr>
      <vt:lpstr>The antiparticles cancel when summing contributions</vt:lpstr>
      <vt:lpstr>Could the final model leak information </vt:lpstr>
      <vt:lpstr>Differentially Private aggregation</vt:lpstr>
      <vt:lpstr>Differentially Private aggregation</vt:lpstr>
      <vt:lpstr>DP + secure aggregation</vt:lpstr>
      <vt:lpstr>Using Differential Privacy for Federated Language Models</vt:lpstr>
      <vt:lpstr>What did we learn</vt:lpstr>
      <vt:lpstr>Useful links</vt:lpstr>
      <vt:lpstr>Logistics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553</cp:revision>
  <cp:lastPrinted>2019-10-17T17:20:16Z</cp:lastPrinted>
  <dcterms:created xsi:type="dcterms:W3CDTF">2019-01-03T13:29:27Z</dcterms:created>
  <dcterms:modified xsi:type="dcterms:W3CDTF">2020-10-08T14:09:04Z</dcterms:modified>
</cp:coreProperties>
</file>